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0" r:id="rId5"/>
    <p:sldMasterId id="2147483696" r:id="rId6"/>
    <p:sldMasterId id="214748372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6858000" cx="12192000"/>
  <p:notesSz cx="6858000" cy="9144000"/>
  <p:embeddedFontLst>
    <p:embeddedFont>
      <p:font typeface="Roboto"/>
      <p:regular r:id="rId55"/>
      <p:bold r:id="rId56"/>
      <p:italic r:id="rId57"/>
      <p:boldItalic r:id="rId58"/>
    </p:embeddedFont>
    <p:embeddedFont>
      <p:font typeface="Open Sans SemiBold"/>
      <p:regular r:id="rId59"/>
      <p:bold r:id="rId60"/>
      <p:italic r:id="rId61"/>
      <p:boldItalic r:id="rId62"/>
    </p:embeddedFont>
    <p:embeddedFont>
      <p:font typeface="Open Sans ExtraBold"/>
      <p:bold r:id="rId63"/>
      <p:boldItalic r:id="rId64"/>
    </p:embeddedFont>
    <p:embeddedFont>
      <p:font typeface="Roboto Light"/>
      <p:regular r:id="rId65"/>
      <p:bold r:id="rId66"/>
      <p:italic r:id="rId67"/>
      <p:boldItalic r:id="rId68"/>
    </p:embeddedFont>
    <p:embeddedFont>
      <p:font typeface="Gill Sans"/>
      <p:regular r:id="rId69"/>
      <p:bold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5" roundtripDataSignature="AMtx7mi+lJNRhY9TPQS6rbv9L6MeUAUt7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Yarille Ortiz"/>
  <p:cmAuthor clrIdx="1" id="1" initials="" lastIdx="1" name="John Mertic"/>
  <p:cmAuthor clrIdx="2" id="2" initials="" lastIdx="1" name="David Mor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3.xml"/><Relationship Id="rId75" Type="http://customschemas.google.com/relationships/presentationmetadata" Target="metadata"/><Relationship Id="rId30" Type="http://schemas.openxmlformats.org/officeDocument/2006/relationships/slide" Target="slides/slide22.xml"/><Relationship Id="rId74" Type="http://schemas.openxmlformats.org/officeDocument/2006/relationships/font" Target="fonts/OpenSans-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OpenSans-regular.fntdata"/><Relationship Id="rId70" Type="http://schemas.openxmlformats.org/officeDocument/2006/relationships/font" Target="fonts/GillSans-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OpenSansSemiBold-boldItalic.fntdata"/><Relationship Id="rId61" Type="http://schemas.openxmlformats.org/officeDocument/2006/relationships/font" Target="fonts/OpenSansSemiBold-italic.fntdata"/><Relationship Id="rId20" Type="http://schemas.openxmlformats.org/officeDocument/2006/relationships/slide" Target="slides/slide12.xml"/><Relationship Id="rId64" Type="http://schemas.openxmlformats.org/officeDocument/2006/relationships/font" Target="fonts/OpenSansExtraBold-boldItalic.fntdata"/><Relationship Id="rId63" Type="http://schemas.openxmlformats.org/officeDocument/2006/relationships/font" Target="fonts/OpenSansExtraBold-bold.fntdata"/><Relationship Id="rId22" Type="http://schemas.openxmlformats.org/officeDocument/2006/relationships/slide" Target="slides/slide14.xml"/><Relationship Id="rId66" Type="http://schemas.openxmlformats.org/officeDocument/2006/relationships/font" Target="fonts/RobotoLight-bold.fntdata"/><Relationship Id="rId21" Type="http://schemas.openxmlformats.org/officeDocument/2006/relationships/slide" Target="slides/slide13.xml"/><Relationship Id="rId65" Type="http://schemas.openxmlformats.org/officeDocument/2006/relationships/font" Target="fonts/RobotoLight-regular.fntdata"/><Relationship Id="rId24" Type="http://schemas.openxmlformats.org/officeDocument/2006/relationships/slide" Target="slides/slide16.xml"/><Relationship Id="rId68" Type="http://schemas.openxmlformats.org/officeDocument/2006/relationships/font" Target="fonts/RobotoLight-boldItalic.fntdata"/><Relationship Id="rId23" Type="http://schemas.openxmlformats.org/officeDocument/2006/relationships/slide" Target="slides/slide15.xml"/><Relationship Id="rId67" Type="http://schemas.openxmlformats.org/officeDocument/2006/relationships/font" Target="fonts/RobotoLight-italic.fntdata"/><Relationship Id="rId60" Type="http://schemas.openxmlformats.org/officeDocument/2006/relationships/font" Target="fonts/OpenSansSemiBold-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GillSans-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oboto-regular.fntdata"/><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oboto-italic.fntdata"/><Relationship Id="rId12" Type="http://schemas.openxmlformats.org/officeDocument/2006/relationships/slide" Target="slides/slide4.xml"/><Relationship Id="rId56" Type="http://schemas.openxmlformats.org/officeDocument/2006/relationships/font" Target="fonts/Roboto-bold.fntdata"/><Relationship Id="rId15" Type="http://schemas.openxmlformats.org/officeDocument/2006/relationships/slide" Target="slides/slide7.xml"/><Relationship Id="rId59" Type="http://schemas.openxmlformats.org/officeDocument/2006/relationships/font" Target="fonts/OpenSansSemiBold-regular.fntdata"/><Relationship Id="rId14" Type="http://schemas.openxmlformats.org/officeDocument/2006/relationships/slide" Target="slides/slide6.xml"/><Relationship Id="rId58" Type="http://schemas.openxmlformats.org/officeDocument/2006/relationships/font" Target="fonts/Robot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6-02-09T14:54:14.671">
    <p:pos x="6000" y="0"/>
    <p:text>@eolin@linuxfoundation.org is there an updated logo for open source days?
_Assigned to eolin@linuxfoundation.org_</p:text>
    <p:extLst>
      <p:ext uri="{C676402C-5697-4E1C-873F-D02D1690AC5C}">
        <p15:threadingInfo timeZoneBias="0"/>
      </p:ext>
      <p:ext uri="http://customooxmlschemas.google.com/">
        <go:slidesCustomData xmlns:go="http://customooxmlschemas.google.com/" commentPostId="AAABvWwVq7E"/>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6-01-21T21:12:32.585">
    <p:pos x="6000" y="0"/>
    <p:text>@davidmorin@davidmorin.com Could we just put in the WG logos here - maybe with a link where the info on the group is? The cards are super hard to read.
_Reassigned to davidmorin@davidmorin.com_</p:text>
    <p:extLst>
      <p:ext uri="{C676402C-5697-4E1C-873F-D02D1690AC5C}">
        <p15:threadingInfo timeZoneBias="0"/>
      </p:ext>
      <p:ext uri="http://customooxmlschemas.google.com/">
        <go:slidesCustomData xmlns:go="http://customooxmlschemas.google.com/" commentPostId="AAABpuuAElU"/>
      </p:ext>
    </p:extLst>
  </p:cm>
  <p:cm authorId="2" idx="1" dt="2026-01-21T21:12:32.585">
    <p:pos x="6000" y="0"/>
    <p:text>Yes ok!</p:text>
    <p:extLst>
      <p:ext uri="{C676402C-5697-4E1C-873F-D02D1690AC5C}">
        <p15:threadingInfo timeZoneBias="0">
          <p15:parentCm authorId="1" idx="1"/>
        </p15:threadingInfo>
      </p:ext>
      <p:ext uri="http://customooxmlschemas.google.com/">
        <go:slidesCustomData xmlns:go="http://customooxmlschemas.google.com/" commentPostId="AAABx4Darv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125e828e038_1_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584" name="Google Shape;58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592" name="Google Shape;5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774538861f_0_404: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3774538861f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92fbab681a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92fbab681a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solidFill>
                  <a:schemeClr val="dk1"/>
                </a:solidFill>
              </a:rPr>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baa1c51435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774" name="Google Shape;774;g3baa1c5143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25a7bd8b09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https://jmertic.github.io/committee-gallery/academy-software-foundation-governing-board</a:t>
            </a:r>
            <a:r>
              <a:rPr lang="en-US"/>
              <a:t> </a:t>
            </a:r>
            <a:endParaRPr/>
          </a:p>
        </p:txBody>
      </p:sp>
      <p:sp>
        <p:nvSpPr>
          <p:cNvPr id="783" name="Google Shape;783;g25a7bd8b09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g29952bf6cf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https://jmertic.github.io/committee-gallery/academy-software-foundation-governing-board_slidedeck_alternates</a:t>
            </a:r>
            <a:endParaRPr/>
          </a:p>
        </p:txBody>
      </p:sp>
      <p:sp>
        <p:nvSpPr>
          <p:cNvPr id="791" name="Google Shape;791;g29952bf6cf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g25a7bd8b094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https://jmertic.github.io/committee-gallery/academy-software-foundation-tac</a:t>
            </a:r>
            <a:r>
              <a:rPr lang="en-US"/>
              <a:t> </a:t>
            </a:r>
            <a:endParaRPr/>
          </a:p>
        </p:txBody>
      </p:sp>
      <p:sp>
        <p:nvSpPr>
          <p:cNvPr id="801" name="Google Shape;801;g25a7bd8b094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g2037969e33f_0_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833" name="Google Shape;833;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840" name="Google Shape;840;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725d63969d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g3725d63969d_2_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5" name="Google Shape;855;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947" name="Google Shape;947;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960" name="Google Shape;960;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73" name="Google Shape;973;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4" name="Google Shape;984;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94" name="Google Shape;994;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005" name="Google Shape;1005;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7" name="Google Shape;1017;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7" name="Google Shape;1027;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9" name="Google Shape;1039;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g142bb772fa3_1_8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0" name="Google Shape;1060;g142bb772fa3_1_8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g142bb772fa3_1_8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0" name="Google Shape;1070;g142bb772fa3_1_8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g142bb772fa3_1_8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3" name="Google Shape;1083;g142bb772fa3_1_8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g142bb772fa3_1_8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0" name="Google Shape;1110;g142bb772fa3_1_8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25297f48d0b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2" name="Google Shape;1122;g25297f48d0b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774538861f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g3774538861f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2" name="Google Shape;1132;g3774538861f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774538861f_0_1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g3774538861f_0_12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9" name="Google Shape;1139;g3774538861f_0_12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5" name="Google Shape;1145;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774538861f_0_12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6" name="Google Shape;1156;g3774538861f_0_1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1" name="Google Shape;118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7" name="Google Shape;118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405" name="Google Shape;40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 name="Google Shape;51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 name="Google Shape;52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571" name="Google Shape;5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3.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36.png"/><Relationship Id="rId4" Type="http://schemas.openxmlformats.org/officeDocument/2006/relationships/image" Target="../media/image15.png"/><Relationship Id="rId5"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36.png"/><Relationship Id="rId4" Type="http://schemas.openxmlformats.org/officeDocument/2006/relationships/image" Target="../media/image15.png"/><Relationship Id="rId5" Type="http://schemas.openxmlformats.org/officeDocument/2006/relationships/image" Target="../media/image4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 Id="rId3" Type="http://schemas.openxmlformats.org/officeDocument/2006/relationships/image" Target="../media/image36.png"/><Relationship Id="rId4" Type="http://schemas.openxmlformats.org/officeDocument/2006/relationships/image" Target="../media/image15.png"/><Relationship Id="rId5" Type="http://schemas.openxmlformats.org/officeDocument/2006/relationships/image" Target="../media/image4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15.png"/><Relationship Id="rId4" Type="http://schemas.openxmlformats.org/officeDocument/2006/relationships/image" Target="../media/image37.png"/><Relationship Id="rId5"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5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 Id="rId3" Type="http://schemas.openxmlformats.org/officeDocument/2006/relationships/image" Target="../media/image27.png"/><Relationship Id="rId4" Type="http://schemas.openxmlformats.org/officeDocument/2006/relationships/image" Target="../media/image5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g"/><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5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4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36.png"/><Relationship Id="rId4" Type="http://schemas.openxmlformats.org/officeDocument/2006/relationships/image" Target="../media/image15.png"/><Relationship Id="rId5" Type="http://schemas.openxmlformats.org/officeDocument/2006/relationships/image" Target="../media/image4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15.png"/><Relationship Id="rId6" Type="http://schemas.openxmlformats.org/officeDocument/2006/relationships/image" Target="../media/image43.png"/><Relationship Id="rId7" Type="http://schemas.openxmlformats.org/officeDocument/2006/relationships/image" Target="../media/image4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42.png"/><Relationship Id="rId6" Type="http://schemas.openxmlformats.org/officeDocument/2006/relationships/image" Target="../media/image5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8.png"/><Relationship Id="rId6" Type="http://schemas.openxmlformats.org/officeDocument/2006/relationships/image" Target="../media/image5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36.png"/><Relationship Id="rId4" Type="http://schemas.openxmlformats.org/officeDocument/2006/relationships/image" Target="../media/image15.png"/><Relationship Id="rId5" Type="http://schemas.openxmlformats.org/officeDocument/2006/relationships/image" Target="../media/image5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15.png"/><Relationship Id="rId6" Type="http://schemas.openxmlformats.org/officeDocument/2006/relationships/image" Target="../media/image4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7.png"/><Relationship Id="rId4"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8.png"/><Relationship Id="rId6" Type="http://schemas.openxmlformats.org/officeDocument/2006/relationships/image" Target="../media/image5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8.png"/><Relationship Id="rId6" Type="http://schemas.openxmlformats.org/officeDocument/2006/relationships/image" Target="../media/image5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8.png"/><Relationship Id="rId6" Type="http://schemas.openxmlformats.org/officeDocument/2006/relationships/image" Target="../media/image5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4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9.jpg"/><Relationship Id="rId4" Type="http://schemas.openxmlformats.org/officeDocument/2006/relationships/image" Target="../media/image39.png"/><Relationship Id="rId5" Type="http://schemas.openxmlformats.org/officeDocument/2006/relationships/image" Target="../media/image4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3.png"/><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5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jpg"/><Relationship Id="rId3" Type="http://schemas.openxmlformats.org/officeDocument/2006/relationships/image" Target="../media/image65.png"/><Relationship Id="rId4" Type="http://schemas.openxmlformats.org/officeDocument/2006/relationships/image" Target="../media/image56.png"/><Relationship Id="rId5" Type="http://schemas.openxmlformats.org/officeDocument/2006/relationships/image" Target="../media/image7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jpg"/><Relationship Id="rId3" Type="http://schemas.openxmlformats.org/officeDocument/2006/relationships/image" Target="../media/image56.png"/><Relationship Id="rId4" Type="http://schemas.openxmlformats.org/officeDocument/2006/relationships/image" Target="../media/image4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jpg"/><Relationship Id="rId3" Type="http://schemas.openxmlformats.org/officeDocument/2006/relationships/image" Target="../media/image65.png"/><Relationship Id="rId4" Type="http://schemas.openxmlformats.org/officeDocument/2006/relationships/image" Target="../media/image5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jpg"/><Relationship Id="rId3" Type="http://schemas.openxmlformats.org/officeDocument/2006/relationships/image" Target="../media/image56.png"/><Relationship Id="rId4" Type="http://schemas.openxmlformats.org/officeDocument/2006/relationships/image" Target="../media/image4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jpg"/><Relationship Id="rId3" Type="http://schemas.openxmlformats.org/officeDocument/2006/relationships/image" Target="../media/image56.png"/><Relationship Id="rId4" Type="http://schemas.openxmlformats.org/officeDocument/2006/relationships/image" Target="../media/image4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jpg"/><Relationship Id="rId3" Type="http://schemas.openxmlformats.org/officeDocument/2006/relationships/image" Target="../media/image56.png"/><Relationship Id="rId4" Type="http://schemas.openxmlformats.org/officeDocument/2006/relationships/image" Target="../media/image4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jpg"/><Relationship Id="rId3" Type="http://schemas.openxmlformats.org/officeDocument/2006/relationships/image" Target="../media/image56.png"/><Relationship Id="rId4" Type="http://schemas.openxmlformats.org/officeDocument/2006/relationships/image" Target="../media/image4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jpg"/><Relationship Id="rId3" Type="http://schemas.openxmlformats.org/officeDocument/2006/relationships/image" Target="../media/image5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 Id="rId3" Type="http://schemas.openxmlformats.org/officeDocument/2006/relationships/image" Target="../media/image5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2" name="Google Shape;12;g240fa8fc8f9_0_5"/>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pic>
        <p:nvPicPr>
          <p:cNvPr id="13" name="Google Shape;13;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4" name="Google Shape;14;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200"/>
              <a:buFont typeface="Arial"/>
              <a:buNone/>
              <a:defRPr b="1" i="0" sz="4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5" name="Google Shape;15;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8" name="Google Shape;48;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49" name="Google Shape;49;g240fa8fc8f9_0_15"/>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50" name="Google Shape;50;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3" name="Google Shape;53;g240fa8fc8f9_0_20"/>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54" name="Google Shape;54;g240fa8fc8f9_0_20"/>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55" name="Google Shape;55;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8" name="Google Shape;58;g240fa8fc8f9_0_25"/>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59" name="Google Shape;59;g240fa8fc8f9_0_25"/>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60" name="Google Shape;60;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63" name="Google Shape;63;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64" name="Google Shape;64;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67" name="Google Shape;67;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68" name="Google Shape;68;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69" name="Google Shape;69;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72" name="Google Shape;72;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73" name="Google Shape;73;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76" name="Google Shape;76;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9" name="Google Shape;79;g240fa8fc8f9_0_48"/>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80" name="Google Shape;80;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3" name="Google Shape;83;g240fa8fc8f9_0_56"/>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84" name="Google Shape;84;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7" name="Google Shape;87;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8" name="Google Shape;88;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g240fa8fc8f9_0_60"/>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19" name="Google Shape;19;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9" name="Shape 8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3" name="Shape 93"/>
        <p:cNvGrpSpPr/>
        <p:nvPr/>
      </p:nvGrpSpPr>
      <p:grpSpPr>
        <a:xfrm>
          <a:off x="0" y="0"/>
          <a:ext cx="0" cy="0"/>
          <a:chOff x="0" y="0"/>
          <a:chExt cx="0" cy="0"/>
        </a:xfrm>
      </p:grpSpPr>
      <p:pic>
        <p:nvPicPr>
          <p:cNvPr id="94" name="Google Shape;94;g3774538861f_0_688"/>
          <p:cNvPicPr preferRelativeResize="0"/>
          <p:nvPr/>
        </p:nvPicPr>
        <p:blipFill rotWithShape="1">
          <a:blip r:embed="rId2">
            <a:alphaModFix/>
          </a:blip>
          <a:srcRect b="0" l="0" r="0" t="0"/>
          <a:stretch/>
        </p:blipFill>
        <p:spPr>
          <a:xfrm rot="10800000">
            <a:off x="8792" y="1"/>
            <a:ext cx="12192000" cy="68580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g3774538861f_0_566"/>
          <p:cNvPicPr preferRelativeResize="0"/>
          <p:nvPr/>
        </p:nvPicPr>
        <p:blipFill rotWithShape="1">
          <a:blip r:embed="rId3">
            <a:alphaModFix/>
          </a:blip>
          <a:srcRect b="0" l="0" r="0" t="0"/>
          <a:stretch/>
        </p:blipFill>
        <p:spPr>
          <a:xfrm>
            <a:off x="8040029" y="6227577"/>
            <a:ext cx="3728463" cy="210478"/>
          </a:xfrm>
          <a:prstGeom prst="rect">
            <a:avLst/>
          </a:prstGeom>
          <a:noFill/>
          <a:ln>
            <a:noFill/>
          </a:ln>
        </p:spPr>
      </p:pic>
      <p:pic>
        <p:nvPicPr>
          <p:cNvPr descr="A black and white text&#10;&#10;Description automatically generated" id="97" name="Google Shape;97;g3774538861f_0_566"/>
          <p:cNvPicPr preferRelativeResize="0"/>
          <p:nvPr/>
        </p:nvPicPr>
        <p:blipFill rotWithShape="1">
          <a:blip r:embed="rId4">
            <a:alphaModFix/>
          </a:blip>
          <a:srcRect b="0" l="0" r="0" t="0"/>
          <a:stretch/>
        </p:blipFill>
        <p:spPr>
          <a:xfrm>
            <a:off x="423513" y="6222356"/>
            <a:ext cx="780820" cy="215696"/>
          </a:xfrm>
          <a:prstGeom prst="rect">
            <a:avLst/>
          </a:prstGeom>
          <a:noFill/>
          <a:ln>
            <a:noFill/>
          </a:ln>
        </p:spPr>
      </p:pic>
      <p:pic>
        <p:nvPicPr>
          <p:cNvPr id="98" name="Google Shape;98;g3774538861f_0_566"/>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g3774538861f_0_570"/>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774538861f_0_57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2" name="Google Shape;102;g3774538861f_0_570"/>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03" name="Google Shape;103;g3774538861f_0_570"/>
          <p:cNvPicPr preferRelativeResize="0"/>
          <p:nvPr/>
        </p:nvPicPr>
        <p:blipFill rotWithShape="1">
          <a:blip r:embed="rId4">
            <a:alphaModFix/>
          </a:blip>
          <a:srcRect b="0" l="0" r="0" t="0"/>
          <a:stretch/>
        </p:blipFill>
        <p:spPr>
          <a:xfrm>
            <a:off x="347313" y="6479281"/>
            <a:ext cx="780820" cy="215696"/>
          </a:xfrm>
          <a:prstGeom prst="rect">
            <a:avLst/>
          </a:prstGeom>
          <a:noFill/>
          <a:ln>
            <a:noFill/>
          </a:ln>
        </p:spPr>
      </p:pic>
      <p:pic>
        <p:nvPicPr>
          <p:cNvPr id="104" name="Google Shape;104;g3774538861f_0_570"/>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2">
  <p:cSld name="2_Title Slide_2">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g3774538861f_0_576"/>
          <p:cNvSpPr txBox="1"/>
          <p:nvPr>
            <p:ph type="title"/>
          </p:nvPr>
        </p:nvSpPr>
        <p:spPr>
          <a:xfrm>
            <a:off x="489850" y="1315795"/>
            <a:ext cx="10515600" cy="4226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7" name="Google Shape;107;g3774538861f_0_576"/>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g3774538861f_0_576"/>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09" name="Google Shape;109;g3774538861f_0_576"/>
          <p:cNvPicPr preferRelativeResize="0"/>
          <p:nvPr/>
        </p:nvPicPr>
        <p:blipFill rotWithShape="1">
          <a:blip r:embed="rId4">
            <a:alphaModFix/>
          </a:blip>
          <a:srcRect b="0" l="0" r="0" t="0"/>
          <a:stretch/>
        </p:blipFill>
        <p:spPr>
          <a:xfrm>
            <a:off x="347313" y="6479281"/>
            <a:ext cx="780820" cy="215696"/>
          </a:xfrm>
          <a:prstGeom prst="rect">
            <a:avLst/>
          </a:prstGeom>
          <a:noFill/>
          <a:ln>
            <a:noFill/>
          </a:ln>
        </p:spPr>
      </p:pic>
      <p:pic>
        <p:nvPicPr>
          <p:cNvPr id="110" name="Google Shape;110;g3774538861f_0_576"/>
          <p:cNvPicPr preferRelativeResize="0"/>
          <p:nvPr/>
        </p:nvPicPr>
        <p:blipFill rotWithShape="1">
          <a:blip r:embed="rId5">
            <a:alphaModFix/>
          </a:blip>
          <a:srcRect b="0" l="0" r="0" t="0"/>
          <a:stretch/>
        </p:blipFill>
        <p:spPr>
          <a:xfrm>
            <a:off x="10181815" y="157550"/>
            <a:ext cx="1805485" cy="1808901"/>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_1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descr="A black and white text&#10;&#10;Description automatically generated" id="112" name="Google Shape;112;g3774538861f_0_582"/>
          <p:cNvPicPr preferRelativeResize="0"/>
          <p:nvPr/>
        </p:nvPicPr>
        <p:blipFill rotWithShape="1">
          <a:blip r:embed="rId3">
            <a:alphaModFix/>
          </a:blip>
          <a:srcRect b="0" l="0" r="0" t="0"/>
          <a:stretch/>
        </p:blipFill>
        <p:spPr>
          <a:xfrm>
            <a:off x="423513" y="6222356"/>
            <a:ext cx="780820" cy="215696"/>
          </a:xfrm>
          <a:prstGeom prst="rect">
            <a:avLst/>
          </a:prstGeom>
          <a:noFill/>
          <a:ln>
            <a:noFill/>
          </a:ln>
        </p:spPr>
      </p:pic>
      <p:pic>
        <p:nvPicPr>
          <p:cNvPr id="113" name="Google Shape;113;g3774538861f_0_582"/>
          <p:cNvPicPr preferRelativeResize="0"/>
          <p:nvPr/>
        </p:nvPicPr>
        <p:blipFill rotWithShape="1">
          <a:blip r:embed="rId4">
            <a:alphaModFix/>
          </a:blip>
          <a:srcRect b="0" l="0" r="0" t="0"/>
          <a:stretch/>
        </p:blipFill>
        <p:spPr>
          <a:xfrm>
            <a:off x="3003999" y="2062600"/>
            <a:ext cx="7808301" cy="2509225"/>
          </a:xfrm>
          <a:prstGeom prst="rect">
            <a:avLst/>
          </a:prstGeom>
          <a:noFill/>
          <a:ln>
            <a:noFill/>
          </a:ln>
        </p:spPr>
      </p:pic>
      <p:pic>
        <p:nvPicPr>
          <p:cNvPr id="114" name="Google Shape;114;g3774538861f_0_582"/>
          <p:cNvPicPr preferRelativeResize="0"/>
          <p:nvPr/>
        </p:nvPicPr>
        <p:blipFill rotWithShape="1">
          <a:blip r:embed="rId5">
            <a:alphaModFix/>
          </a:blip>
          <a:srcRect b="0" l="0" r="0" t="0"/>
          <a:stretch/>
        </p:blipFill>
        <p:spPr>
          <a:xfrm>
            <a:off x="243355" y="253700"/>
            <a:ext cx="2730221" cy="2735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g3774538861f_0_58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g3774538861f_0_586"/>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18" name="Google Shape;118;g3774538861f_0_586"/>
          <p:cNvPicPr preferRelativeResize="0"/>
          <p:nvPr/>
        </p:nvPicPr>
        <p:blipFill rotWithShape="1">
          <a:blip r:embed="rId3">
            <a:alphaModFix/>
          </a:blip>
          <a:srcRect b="0" l="0" r="0" t="0"/>
          <a:stretch/>
        </p:blipFill>
        <p:spPr>
          <a:xfrm>
            <a:off x="10307079" y="135431"/>
            <a:ext cx="817043" cy="919782"/>
          </a:xfrm>
          <a:prstGeom prst="rect">
            <a:avLst/>
          </a:prstGeom>
          <a:noFill/>
          <a:ln>
            <a:noFill/>
          </a:ln>
        </p:spPr>
      </p:pic>
      <p:pic>
        <p:nvPicPr>
          <p:cNvPr id="119" name="Google Shape;119;g3774538861f_0_586"/>
          <p:cNvPicPr preferRelativeResize="0"/>
          <p:nvPr/>
        </p:nvPicPr>
        <p:blipFill rotWithShape="1">
          <a:blip r:embed="rId4">
            <a:alphaModFix/>
          </a:blip>
          <a:srcRect b="0" l="0" r="0" t="0"/>
          <a:stretch/>
        </p:blipFill>
        <p:spPr>
          <a:xfrm flipH="1">
            <a:off x="0" y="6316250"/>
            <a:ext cx="12188954" cy="541750"/>
          </a:xfrm>
          <a:prstGeom prst="rect">
            <a:avLst/>
          </a:prstGeom>
          <a:noFill/>
          <a:ln>
            <a:noFill/>
          </a:ln>
        </p:spPr>
      </p:pic>
      <p:pic>
        <p:nvPicPr>
          <p:cNvPr id="120" name="Google Shape;120;g3774538861f_0_586"/>
          <p:cNvPicPr preferRelativeResize="0"/>
          <p:nvPr/>
        </p:nvPicPr>
        <p:blipFill rotWithShape="1">
          <a:blip r:embed="rId5">
            <a:alphaModFix/>
          </a:blip>
          <a:srcRect b="0" l="0" r="0" t="0"/>
          <a:stretch/>
        </p:blipFill>
        <p:spPr>
          <a:xfrm>
            <a:off x="9345400" y="153550"/>
            <a:ext cx="899974" cy="9016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_1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g3774538861f_0_59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g3774538861f_0_592"/>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24" name="Google Shape;124;g3774538861f_0_592"/>
          <p:cNvPicPr preferRelativeResize="0"/>
          <p:nvPr/>
        </p:nvPicPr>
        <p:blipFill rotWithShape="1">
          <a:blip r:embed="rId3">
            <a:alphaModFix/>
          </a:blip>
          <a:srcRect b="0" l="0" r="0" t="0"/>
          <a:stretch/>
        </p:blipFill>
        <p:spPr>
          <a:xfrm>
            <a:off x="10307079" y="96903"/>
            <a:ext cx="817043" cy="919782"/>
          </a:xfrm>
          <a:prstGeom prst="rect">
            <a:avLst/>
          </a:prstGeom>
          <a:noFill/>
          <a:ln>
            <a:noFill/>
          </a:ln>
        </p:spPr>
      </p:pic>
      <p:pic>
        <p:nvPicPr>
          <p:cNvPr id="125" name="Google Shape;125;g3774538861f_0_592"/>
          <p:cNvPicPr preferRelativeResize="0"/>
          <p:nvPr/>
        </p:nvPicPr>
        <p:blipFill rotWithShape="1">
          <a:blip r:embed="rId4">
            <a:alphaModFix/>
          </a:blip>
          <a:srcRect b="0" l="0" r="0" t="0"/>
          <a:stretch/>
        </p:blipFill>
        <p:spPr>
          <a:xfrm>
            <a:off x="9345400" y="115022"/>
            <a:ext cx="899974" cy="90167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g3774538861f_0_5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g3774538861f_0_597"/>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29" name="Google Shape;129;g3774538861f_0_597"/>
          <p:cNvPicPr preferRelativeResize="0"/>
          <p:nvPr/>
        </p:nvPicPr>
        <p:blipFill rotWithShape="1">
          <a:blip r:embed="rId3">
            <a:alphaModFix/>
          </a:blip>
          <a:srcRect b="0" l="0" r="0" t="0"/>
          <a:stretch/>
        </p:blipFill>
        <p:spPr>
          <a:xfrm>
            <a:off x="11186179" y="104831"/>
            <a:ext cx="817043" cy="919782"/>
          </a:xfrm>
          <a:prstGeom prst="rect">
            <a:avLst/>
          </a:prstGeom>
          <a:noFill/>
          <a:ln>
            <a:noFill/>
          </a:ln>
        </p:spPr>
      </p:pic>
      <p:pic>
        <p:nvPicPr>
          <p:cNvPr id="130" name="Google Shape;130;g3774538861f_0_597"/>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pic>
        <p:nvPicPr>
          <p:cNvPr id="131" name="Google Shape;131;g3774538861f_0_597"/>
          <p:cNvPicPr preferRelativeResize="0"/>
          <p:nvPr/>
        </p:nvPicPr>
        <p:blipFill rotWithShape="1">
          <a:blip r:embed="rId5">
            <a:alphaModFix/>
          </a:blip>
          <a:srcRect b="0" l="0" r="0" t="0"/>
          <a:stretch/>
        </p:blipFill>
        <p:spPr>
          <a:xfrm>
            <a:off x="10212350" y="122963"/>
            <a:ext cx="899974" cy="9016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22" name="Google Shape;2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3" name="Google Shape;23;g240fa8fc8f9_0_1"/>
          <p:cNvPicPr preferRelativeResize="0"/>
          <p:nvPr/>
        </p:nvPicPr>
        <p:blipFill rotWithShape="1">
          <a:blip r:embed="rId5">
            <a:alphaModFix/>
          </a:blip>
          <a:srcRect b="0" l="0" r="0" t="0"/>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g3774538861f_0_6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34" name="Google Shape;134;g3774538861f_0_6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5" name="Google Shape;135;g3774538861f_0_603"/>
          <p:cNvSpPr txBox="1"/>
          <p:nvPr>
            <p:ph type="title"/>
          </p:nvPr>
        </p:nvSpPr>
        <p:spPr>
          <a:xfrm>
            <a:off x="381000" y="288926"/>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6" name="Google Shape;136;g3774538861f_0_603"/>
          <p:cNvSpPr/>
          <p:nvPr/>
        </p:nvSpPr>
        <p:spPr>
          <a:xfrm>
            <a:off x="0" y="1109250"/>
            <a:ext cx="12192000" cy="574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 name="Google Shape;137;g3774538861f_0_603"/>
          <p:cNvPicPr preferRelativeResize="0"/>
          <p:nvPr/>
        </p:nvPicPr>
        <p:blipFill rotWithShape="1">
          <a:blip r:embed="rId4">
            <a:alphaModFix/>
          </a:blip>
          <a:srcRect b="0" l="0" r="0" t="0"/>
          <a:stretch/>
        </p:blipFill>
        <p:spPr>
          <a:xfrm>
            <a:off x="0" y="5823525"/>
            <a:ext cx="12188948" cy="1034475"/>
          </a:xfrm>
          <a:prstGeom prst="rect">
            <a:avLst/>
          </a:prstGeom>
          <a:noFill/>
          <a:ln>
            <a:noFill/>
          </a:ln>
        </p:spPr>
      </p:pic>
      <p:pic>
        <p:nvPicPr>
          <p:cNvPr descr="A black and white text&#10;&#10;Description automatically generated" id="138" name="Google Shape;138;g3774538861f_0_603"/>
          <p:cNvPicPr preferRelativeResize="0"/>
          <p:nvPr/>
        </p:nvPicPr>
        <p:blipFill rotWithShape="1">
          <a:blip r:embed="rId5">
            <a:alphaModFix/>
          </a:blip>
          <a:srcRect b="0" l="0" r="0" t="0"/>
          <a:stretch/>
        </p:blipFill>
        <p:spPr>
          <a:xfrm>
            <a:off x="6169305" y="5979090"/>
            <a:ext cx="642564" cy="723350"/>
          </a:xfrm>
          <a:prstGeom prst="rect">
            <a:avLst/>
          </a:prstGeom>
          <a:noFill/>
          <a:ln>
            <a:noFill/>
          </a:ln>
        </p:spPr>
      </p:pic>
      <p:pic>
        <p:nvPicPr>
          <p:cNvPr id="139" name="Google Shape;139;g3774538861f_0_603"/>
          <p:cNvPicPr preferRelativeResize="0"/>
          <p:nvPr/>
        </p:nvPicPr>
        <p:blipFill rotWithShape="1">
          <a:blip r:embed="rId6">
            <a:alphaModFix/>
          </a:blip>
          <a:srcRect b="0" l="0" r="0" t="0"/>
          <a:stretch/>
        </p:blipFill>
        <p:spPr>
          <a:xfrm>
            <a:off x="5411750" y="6000575"/>
            <a:ext cx="700565" cy="7018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3">
  <p:cSld name="2_Title Slide_3">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3774538861f_0_611"/>
          <p:cNvSpPr txBox="1"/>
          <p:nvPr>
            <p:ph type="title"/>
          </p:nvPr>
        </p:nvSpPr>
        <p:spPr>
          <a:xfrm>
            <a:off x="838200" y="1104820"/>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2" name="Google Shape;142;g3774538861f_0_611"/>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g3774538861f_0_611"/>
          <p:cNvPicPr preferRelativeResize="0"/>
          <p:nvPr/>
        </p:nvPicPr>
        <p:blipFill rotWithShape="1">
          <a:blip r:embed="rId3">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144" name="Google Shape;144;g3774538861f_0_611"/>
          <p:cNvPicPr preferRelativeResize="0"/>
          <p:nvPr/>
        </p:nvPicPr>
        <p:blipFill rotWithShape="1">
          <a:blip r:embed="rId4">
            <a:alphaModFix/>
          </a:blip>
          <a:srcRect b="0" l="0" r="0" t="0"/>
          <a:stretch/>
        </p:blipFill>
        <p:spPr>
          <a:xfrm>
            <a:off x="271113" y="6479281"/>
            <a:ext cx="780820" cy="215696"/>
          </a:xfrm>
          <a:prstGeom prst="rect">
            <a:avLst/>
          </a:prstGeom>
          <a:noFill/>
          <a:ln>
            <a:noFill/>
          </a:ln>
        </p:spPr>
      </p:pic>
      <p:pic>
        <p:nvPicPr>
          <p:cNvPr id="145" name="Google Shape;145;g3774538861f_0_611"/>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1">
  <p:cSld name="2_Title Slide_1_1">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g3774538861f_0_617"/>
          <p:cNvPicPr preferRelativeResize="0"/>
          <p:nvPr/>
        </p:nvPicPr>
        <p:blipFill rotWithShape="1">
          <a:blip r:embed="rId3">
            <a:alphaModFix/>
          </a:blip>
          <a:srcRect b="0" l="0" r="0" t="0"/>
          <a:stretch/>
        </p:blipFill>
        <p:spPr>
          <a:xfrm rot="10800000">
            <a:off x="8792" y="0"/>
            <a:ext cx="12192000" cy="6858001"/>
          </a:xfrm>
          <a:prstGeom prst="rect">
            <a:avLst/>
          </a:prstGeom>
          <a:noFill/>
          <a:ln>
            <a:noFill/>
          </a:ln>
        </p:spPr>
      </p:pic>
      <p:sp>
        <p:nvSpPr>
          <p:cNvPr id="148" name="Google Shape;148;g3774538861f_0_617"/>
          <p:cNvSpPr txBox="1"/>
          <p:nvPr>
            <p:ph type="title"/>
          </p:nvPr>
        </p:nvSpPr>
        <p:spPr>
          <a:xfrm>
            <a:off x="423525" y="933795"/>
            <a:ext cx="10515600" cy="4226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9" name="Google Shape;149;g3774538861f_0_617"/>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g3774538861f_0_617"/>
          <p:cNvPicPr preferRelativeResize="0"/>
          <p:nvPr/>
        </p:nvPicPr>
        <p:blipFill rotWithShape="1">
          <a:blip r:embed="rId4">
            <a:alphaModFix/>
          </a:blip>
          <a:srcRect b="0" l="0" r="0" t="0"/>
          <a:stretch/>
        </p:blipFill>
        <p:spPr>
          <a:xfrm>
            <a:off x="177379" y="6484502"/>
            <a:ext cx="3728463" cy="210478"/>
          </a:xfrm>
          <a:prstGeom prst="rect">
            <a:avLst/>
          </a:prstGeom>
          <a:noFill/>
          <a:ln>
            <a:noFill/>
          </a:ln>
        </p:spPr>
      </p:pic>
      <p:pic>
        <p:nvPicPr>
          <p:cNvPr descr="A black and white text&#10;&#10;Description automatically generated" id="151" name="Google Shape;151;g3774538861f_0_617"/>
          <p:cNvPicPr preferRelativeResize="0"/>
          <p:nvPr/>
        </p:nvPicPr>
        <p:blipFill rotWithShape="1">
          <a:blip r:embed="rId5">
            <a:alphaModFix/>
          </a:blip>
          <a:srcRect b="0" l="0" r="0" t="0"/>
          <a:stretch/>
        </p:blipFill>
        <p:spPr>
          <a:xfrm>
            <a:off x="4005888" y="6481894"/>
            <a:ext cx="780820" cy="215696"/>
          </a:xfrm>
          <a:prstGeom prst="rect">
            <a:avLst/>
          </a:prstGeom>
          <a:noFill/>
          <a:ln>
            <a:noFill/>
          </a:ln>
        </p:spPr>
      </p:pic>
      <p:pic>
        <p:nvPicPr>
          <p:cNvPr id="152" name="Google Shape;152;g3774538861f_0_617"/>
          <p:cNvPicPr preferRelativeResize="0"/>
          <p:nvPr/>
        </p:nvPicPr>
        <p:blipFill rotWithShape="1">
          <a:blip r:embed="rId6">
            <a:alphaModFix/>
          </a:blip>
          <a:srcRect b="0" l="0" r="0" t="0"/>
          <a:stretch/>
        </p:blipFill>
        <p:spPr>
          <a:xfrm>
            <a:off x="10690516" y="344778"/>
            <a:ext cx="1177014" cy="1179250"/>
          </a:xfrm>
          <a:prstGeom prst="rect">
            <a:avLst/>
          </a:prstGeom>
          <a:noFill/>
          <a:ln>
            <a:noFill/>
          </a:ln>
        </p:spPr>
      </p:pic>
      <p:pic>
        <p:nvPicPr>
          <p:cNvPr id="153" name="Google Shape;153;g3774538861f_0_617"/>
          <p:cNvPicPr preferRelativeResize="0"/>
          <p:nvPr/>
        </p:nvPicPr>
        <p:blipFill rotWithShape="1">
          <a:blip r:embed="rId7">
            <a:alphaModFix/>
          </a:blip>
          <a:srcRect b="0" l="0" r="0" t="0"/>
          <a:stretch/>
        </p:blipFill>
        <p:spPr>
          <a:xfrm>
            <a:off x="9311150" y="-1136725"/>
            <a:ext cx="3728475" cy="403287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g3774538861f_0_62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56" name="Google Shape;156;g3774538861f_0_62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g3774538861f_0_625"/>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g3774538861f_0_625"/>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9" name="Google Shape;159;g3774538861f_0_625"/>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60" name="Google Shape;160;g3774538861f_0_625"/>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161" name="Google Shape;161;g3774538861f_0_625"/>
          <p:cNvPicPr preferRelativeResize="0"/>
          <p:nvPr/>
        </p:nvPicPr>
        <p:blipFill rotWithShape="1">
          <a:blip r:embed="rId5">
            <a:alphaModFix/>
          </a:blip>
          <a:srcRect b="0" l="0" r="0" t="0"/>
          <a:stretch/>
        </p:blipFill>
        <p:spPr>
          <a:xfrm>
            <a:off x="-8325" y="6316250"/>
            <a:ext cx="12216381" cy="541750"/>
          </a:xfrm>
          <a:prstGeom prst="rect">
            <a:avLst/>
          </a:prstGeom>
          <a:noFill/>
          <a:ln>
            <a:noFill/>
          </a:ln>
        </p:spPr>
      </p:pic>
      <p:pic>
        <p:nvPicPr>
          <p:cNvPr id="162" name="Google Shape;162;g3774538861f_0_62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g3774538861f_0_634"/>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65" name="Google Shape;165;g3774538861f_0_634"/>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166" name="Google Shape;166;g3774538861f_0_634"/>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sp>
        <p:nvSpPr>
          <p:cNvPr id="167" name="Google Shape;167;g3774538861f_0_634"/>
          <p:cNvSpPr txBox="1"/>
          <p:nvPr>
            <p:ph type="title"/>
          </p:nvPr>
        </p:nvSpPr>
        <p:spPr>
          <a:xfrm>
            <a:off x="838200" y="365126"/>
            <a:ext cx="91395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8" name="Google Shape;168;g3774538861f_0_634"/>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g3774538861f_0_634"/>
          <p:cNvSpPr/>
          <p:nvPr>
            <p:ph idx="2" type="pic"/>
          </p:nvPr>
        </p:nvSpPr>
        <p:spPr>
          <a:xfrm>
            <a:off x="6505421" y="1825625"/>
            <a:ext cx="4803900" cy="4351200"/>
          </a:xfrm>
          <a:prstGeom prst="rect">
            <a:avLst/>
          </a:prstGeom>
          <a:noFill/>
          <a:ln>
            <a:noFill/>
          </a:ln>
        </p:spPr>
      </p:sp>
      <p:pic>
        <p:nvPicPr>
          <p:cNvPr id="170" name="Google Shape;170;g3774538861f_0_634"/>
          <p:cNvPicPr preferRelativeResize="0"/>
          <p:nvPr/>
        </p:nvPicPr>
        <p:blipFill rotWithShape="1">
          <a:blip r:embed="rId5">
            <a:alphaModFix/>
          </a:blip>
          <a:srcRect b="0" l="0" r="0" t="0"/>
          <a:stretch/>
        </p:blipFill>
        <p:spPr>
          <a:xfrm>
            <a:off x="0" y="6316250"/>
            <a:ext cx="12188954" cy="541750"/>
          </a:xfrm>
          <a:prstGeom prst="rect">
            <a:avLst/>
          </a:prstGeom>
          <a:noFill/>
          <a:ln>
            <a:noFill/>
          </a:ln>
        </p:spPr>
      </p:pic>
      <p:pic>
        <p:nvPicPr>
          <p:cNvPr id="171" name="Google Shape;171;g3774538861f_0_634"/>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72" name="Shape 172"/>
        <p:cNvGrpSpPr/>
        <p:nvPr/>
      </p:nvGrpSpPr>
      <p:grpSpPr>
        <a:xfrm>
          <a:off x="0" y="0"/>
          <a:ext cx="0" cy="0"/>
          <a:chOff x="0" y="0"/>
          <a:chExt cx="0" cy="0"/>
        </a:xfrm>
      </p:grpSpPr>
      <p:pic>
        <p:nvPicPr>
          <p:cNvPr id="173" name="Google Shape;173;g3774538861f_0_643"/>
          <p:cNvPicPr preferRelativeResize="0"/>
          <p:nvPr/>
        </p:nvPicPr>
        <p:blipFill rotWithShape="1">
          <a:blip r:embed="rId3">
            <a:alphaModFix/>
          </a:blip>
          <a:srcRect b="0" l="0" r="0" t="0"/>
          <a:stretch/>
        </p:blipFill>
        <p:spPr>
          <a:xfrm>
            <a:off x="8040029" y="6227577"/>
            <a:ext cx="3728456" cy="210478"/>
          </a:xfrm>
          <a:prstGeom prst="rect">
            <a:avLst/>
          </a:prstGeom>
          <a:noFill/>
          <a:ln>
            <a:noFill/>
          </a:ln>
        </p:spPr>
      </p:pic>
      <p:pic>
        <p:nvPicPr>
          <p:cNvPr descr="A black and white text&#10;&#10;Description automatically generated" id="174" name="Google Shape;174;g3774538861f_0_643"/>
          <p:cNvPicPr preferRelativeResize="0"/>
          <p:nvPr/>
        </p:nvPicPr>
        <p:blipFill rotWithShape="1">
          <a:blip r:embed="rId4">
            <a:alphaModFix/>
          </a:blip>
          <a:srcRect b="0" l="0" r="0" t="0"/>
          <a:stretch/>
        </p:blipFill>
        <p:spPr>
          <a:xfrm>
            <a:off x="423513" y="6222356"/>
            <a:ext cx="780820" cy="215696"/>
          </a:xfrm>
          <a:prstGeom prst="rect">
            <a:avLst/>
          </a:prstGeom>
          <a:noFill/>
          <a:ln>
            <a:noFill/>
          </a:ln>
        </p:spPr>
      </p:pic>
      <p:pic>
        <p:nvPicPr>
          <p:cNvPr id="175" name="Google Shape;175;g3774538861f_0_643"/>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p:cSld name="2_Title Slide_1">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g3774538861f_0_647"/>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178" name="Google Shape;178;g3774538861f_0_647"/>
          <p:cNvSpPr txBox="1"/>
          <p:nvPr>
            <p:ph type="title"/>
          </p:nvPr>
        </p:nvSpPr>
        <p:spPr>
          <a:xfrm>
            <a:off x="847000" y="1220720"/>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9" name="Google Shape;179;g3774538861f_0_647"/>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g3774538861f_0_647"/>
          <p:cNvPicPr preferRelativeResize="0"/>
          <p:nvPr/>
        </p:nvPicPr>
        <p:blipFill rotWithShape="1">
          <a:blip r:embed="rId4">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181" name="Google Shape;181;g3774538861f_0_647"/>
          <p:cNvPicPr preferRelativeResize="0"/>
          <p:nvPr/>
        </p:nvPicPr>
        <p:blipFill rotWithShape="1">
          <a:blip r:embed="rId5">
            <a:alphaModFix/>
          </a:blip>
          <a:srcRect b="0" l="0" r="0" t="0"/>
          <a:stretch/>
        </p:blipFill>
        <p:spPr>
          <a:xfrm>
            <a:off x="271113" y="6479281"/>
            <a:ext cx="780820" cy="215696"/>
          </a:xfrm>
          <a:prstGeom prst="rect">
            <a:avLst/>
          </a:prstGeom>
          <a:noFill/>
          <a:ln>
            <a:noFill/>
          </a:ln>
        </p:spPr>
      </p:pic>
      <p:pic>
        <p:nvPicPr>
          <p:cNvPr id="182" name="Google Shape;182;g3774538861f_0_647"/>
          <p:cNvPicPr preferRelativeResize="0"/>
          <p:nvPr/>
        </p:nvPicPr>
        <p:blipFill rotWithShape="1">
          <a:blip r:embed="rId6">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183" name="Shape 183"/>
        <p:cNvGrpSpPr/>
        <p:nvPr/>
      </p:nvGrpSpPr>
      <p:grpSpPr>
        <a:xfrm>
          <a:off x="0" y="0"/>
          <a:ext cx="0" cy="0"/>
          <a:chOff x="0" y="0"/>
          <a:chExt cx="0" cy="0"/>
        </a:xfrm>
      </p:grpSpPr>
      <p:pic>
        <p:nvPicPr>
          <p:cNvPr id="184" name="Google Shape;184;g3774538861f_0_654"/>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185" name="Google Shape;185;g3774538861f_0_654"/>
          <p:cNvPicPr preferRelativeResize="0"/>
          <p:nvPr/>
        </p:nvPicPr>
        <p:blipFill rotWithShape="1">
          <a:blip r:embed="rId3">
            <a:alphaModFix/>
          </a:blip>
          <a:srcRect b="0" l="0" r="0" t="0"/>
          <a:stretch/>
        </p:blipFill>
        <p:spPr>
          <a:xfrm>
            <a:off x="11025554" y="191843"/>
            <a:ext cx="817043" cy="919782"/>
          </a:xfrm>
          <a:prstGeom prst="rect">
            <a:avLst/>
          </a:prstGeom>
          <a:noFill/>
          <a:ln>
            <a:noFill/>
          </a:ln>
        </p:spPr>
      </p:pic>
      <p:sp>
        <p:nvSpPr>
          <p:cNvPr id="186" name="Google Shape;186;g3774538861f_0_654"/>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pic>
        <p:nvPicPr>
          <p:cNvPr id="187" name="Google Shape;187;g3774538861f_0_654"/>
          <p:cNvPicPr preferRelativeResize="0"/>
          <p:nvPr/>
        </p:nvPicPr>
        <p:blipFill rotWithShape="1">
          <a:blip r:embed="rId4">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88" name="Shape 188"/>
        <p:cNvGrpSpPr/>
        <p:nvPr/>
      </p:nvGrpSpPr>
      <p:grpSpPr>
        <a:xfrm>
          <a:off x="0" y="0"/>
          <a:ext cx="0" cy="0"/>
          <a:chOff x="0" y="0"/>
          <a:chExt cx="0" cy="0"/>
        </a:xfrm>
      </p:grpSpPr>
      <p:pic>
        <p:nvPicPr>
          <p:cNvPr id="189" name="Google Shape;189;g3774538861f_0_659"/>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90" name="Google Shape;190;g3774538861f_0_659"/>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g3774538861f_0_6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2" name="Google Shape;192;g3774538861f_0_659"/>
          <p:cNvSpPr txBox="1"/>
          <p:nvPr>
            <p:ph type="title"/>
          </p:nvPr>
        </p:nvSpPr>
        <p:spPr>
          <a:xfrm>
            <a:off x="838200" y="365126"/>
            <a:ext cx="90618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93" name="Google Shape;193;g3774538861f_0_659"/>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194" name="Google Shape;194;g3774538861f_0_659"/>
          <p:cNvPicPr preferRelativeResize="0"/>
          <p:nvPr/>
        </p:nvPicPr>
        <p:blipFill rotWithShape="1">
          <a:blip r:embed="rId5">
            <a:alphaModFix/>
          </a:blip>
          <a:srcRect b="0" l="0" r="0" t="0"/>
          <a:stretch/>
        </p:blipFill>
        <p:spPr>
          <a:xfrm>
            <a:off x="0" y="6316250"/>
            <a:ext cx="12192000" cy="541750"/>
          </a:xfrm>
          <a:prstGeom prst="rect">
            <a:avLst/>
          </a:prstGeom>
          <a:noFill/>
          <a:ln>
            <a:noFill/>
          </a:ln>
        </p:spPr>
      </p:pic>
      <p:pic>
        <p:nvPicPr>
          <p:cNvPr id="195" name="Google Shape;195;g3774538861f_0_659"/>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96" name="Shape 196"/>
        <p:cNvGrpSpPr/>
        <p:nvPr/>
      </p:nvGrpSpPr>
      <p:grpSpPr>
        <a:xfrm>
          <a:off x="0" y="0"/>
          <a:ext cx="0" cy="0"/>
          <a:chOff x="0" y="0"/>
          <a:chExt cx="0" cy="0"/>
        </a:xfrm>
      </p:grpSpPr>
      <p:pic>
        <p:nvPicPr>
          <p:cNvPr id="197" name="Google Shape;197;g3774538861f_0_66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98" name="Google Shape;198;g3774538861f_0_667"/>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199" name="Google Shape;199;g3774538861f_0_667"/>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sp>
        <p:nvSpPr>
          <p:cNvPr id="200" name="Google Shape;200;g3774538861f_0_6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1" name="Google Shape;201;g3774538861f_0_667"/>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02" name="Google Shape;202;g3774538861f_0_667"/>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03" name="Google Shape;203;g3774538861f_0_667"/>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6" name="Google Shape;26;g240fa8fc8f9_0_43"/>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sp>
        <p:nvSpPr>
          <p:cNvPr id="27" name="Google Shape;27;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g3774538861f_0_67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06" name="Google Shape;206;g3774538861f_0_675"/>
          <p:cNvSpPr txBox="1"/>
          <p:nvPr>
            <p:ph type="title"/>
          </p:nvPr>
        </p:nvSpPr>
        <p:spPr>
          <a:xfrm>
            <a:off x="838200" y="365126"/>
            <a:ext cx="90531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7" name="Google Shape;207;g3774538861f_0_67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8" name="Google Shape;208;g3774538861f_0_67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09" name="Google Shape;209;g3774538861f_0_675"/>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210" name="Google Shape;210;g3774538861f_0_675"/>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11" name="Google Shape;211;g3774538861f_0_67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_1">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g3774538861f_0_68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14" name="Google Shape;214;g3774538861f_0_68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5" name="Google Shape;215;g3774538861f_0_683"/>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p:cSld name="2_Title Slide_4">
    <p:bg>
      <p:bgPr>
        <a:blipFill>
          <a:blip r:embed="rId2">
            <a:alphaModFix/>
          </a:blip>
          <a:stretch>
            <a:fillRect/>
          </a:stretch>
        </a:blipFill>
      </p:bgPr>
    </p:bg>
    <p:spTree>
      <p:nvGrpSpPr>
        <p:cNvPr id="216" name="Shape 216"/>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1">
  <p:cSld name="2_Title Slide_4_1">
    <p:bg>
      <p:bgPr>
        <a:blipFill>
          <a:blip r:embed="rId2">
            <a:alphaModFix/>
          </a:blip>
          <a:stretch>
            <a:fillRect/>
          </a:stretch>
        </a:blipFill>
      </p:bgPr>
    </p:bg>
    <p:spTree>
      <p:nvGrpSpPr>
        <p:cNvPr id="217" name="Shape 217"/>
        <p:cNvGrpSpPr/>
        <p:nvPr/>
      </p:nvGrpSpPr>
      <p:grpSpPr>
        <a:xfrm>
          <a:off x="0" y="0"/>
          <a:ext cx="0" cy="0"/>
          <a:chOff x="0" y="0"/>
          <a:chExt cx="0" cy="0"/>
        </a:xfrm>
      </p:grpSpPr>
      <p:pic>
        <p:nvPicPr>
          <p:cNvPr id="218" name="Google Shape;218;g3774538861f_0_690"/>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219" name="Google Shape;219;g3774538861f_0_690"/>
          <p:cNvSpPr/>
          <p:nvPr/>
        </p:nvSpPr>
        <p:spPr>
          <a:xfrm>
            <a:off x="0" y="6316225"/>
            <a:ext cx="12192000" cy="5421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0" name="Google Shape;220;g3774538861f_0_69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221" name="Google Shape;221;g3774538861f_0_690"/>
          <p:cNvPicPr preferRelativeResize="0"/>
          <p:nvPr/>
        </p:nvPicPr>
        <p:blipFill rotWithShape="1">
          <a:blip r:embed="rId4">
            <a:alphaModFix/>
          </a:blip>
          <a:srcRect b="0" l="0" r="0" t="0"/>
          <a:stretch/>
        </p:blipFill>
        <p:spPr>
          <a:xfrm>
            <a:off x="1244179" y="6484502"/>
            <a:ext cx="3728469" cy="210478"/>
          </a:xfrm>
          <a:prstGeom prst="rect">
            <a:avLst/>
          </a:prstGeom>
          <a:noFill/>
          <a:ln>
            <a:noFill/>
          </a:ln>
        </p:spPr>
      </p:pic>
      <p:pic>
        <p:nvPicPr>
          <p:cNvPr descr="A black and white text&#10;&#10;Description automatically generated" id="222" name="Google Shape;222;g3774538861f_0_690"/>
          <p:cNvPicPr preferRelativeResize="0"/>
          <p:nvPr/>
        </p:nvPicPr>
        <p:blipFill rotWithShape="1">
          <a:blip r:embed="rId5">
            <a:alphaModFix/>
          </a:blip>
          <a:srcRect b="0" l="0" r="0" t="0"/>
          <a:stretch/>
        </p:blipFill>
        <p:spPr>
          <a:xfrm>
            <a:off x="347313" y="6479281"/>
            <a:ext cx="78082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223" name="Shape 223"/>
        <p:cNvGrpSpPr/>
        <p:nvPr/>
      </p:nvGrpSpPr>
      <p:grpSpPr>
        <a:xfrm>
          <a:off x="0" y="0"/>
          <a:ext cx="0" cy="0"/>
          <a:chOff x="0" y="0"/>
          <a:chExt cx="0" cy="0"/>
        </a:xfrm>
      </p:grpSpPr>
      <p:sp>
        <p:nvSpPr>
          <p:cNvPr id="224" name="Google Shape;224;g3774538861f_0_696"/>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marR="0" rtl="0" algn="l">
              <a:lnSpc>
                <a:spcPct val="100000"/>
              </a:lnSpc>
              <a:spcBef>
                <a:spcPts val="0"/>
              </a:spcBef>
              <a:spcAft>
                <a:spcPts val="0"/>
              </a:spcAft>
              <a:buClr>
                <a:schemeClr val="lt1"/>
              </a:buClr>
              <a:buSzPts val="3700"/>
              <a:buFont typeface="Arial"/>
              <a:buChar char="●"/>
              <a:defRPr b="0" i="0" sz="3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225" name="Google Shape;225;g3774538861f_0_696"/>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marR="0" rtl="0" algn="l">
              <a:lnSpc>
                <a:spcPct val="100000"/>
              </a:lnSpc>
              <a:spcBef>
                <a:spcPts val="700"/>
              </a:spcBef>
              <a:spcAft>
                <a:spcPts val="0"/>
              </a:spcAft>
              <a:buClr>
                <a:srgbClr val="BFBFBF"/>
              </a:buClr>
              <a:buSzPts val="3700"/>
              <a:buFont typeface="Arial"/>
              <a:buChar char="●"/>
              <a:defRPr b="0" i="0" sz="3700" u="none" cap="none" strike="noStrike">
                <a:solidFill>
                  <a:srgbClr val="000000"/>
                </a:solidFill>
                <a:latin typeface="Arial"/>
                <a:ea typeface="Arial"/>
                <a:cs typeface="Arial"/>
                <a:sym typeface="Arial"/>
              </a:defRPr>
            </a:lvl1pPr>
            <a:lvl2pPr indent="-431800" lvl="1" marL="914400" marR="0" rtl="0" algn="l">
              <a:lnSpc>
                <a:spcPct val="100000"/>
              </a:lnSpc>
              <a:spcBef>
                <a:spcPts val="600"/>
              </a:spcBef>
              <a:spcAft>
                <a:spcPts val="0"/>
              </a:spcAft>
              <a:buClr>
                <a:srgbClr val="BFBFBF"/>
              </a:buClr>
              <a:buSzPts val="3200"/>
              <a:buFont typeface="Arial"/>
              <a:buChar char="○"/>
              <a:defRPr b="0" i="0" sz="3200" u="none" cap="none" strike="noStrike">
                <a:solidFill>
                  <a:srgbClr val="000000"/>
                </a:solidFill>
                <a:latin typeface="Arial"/>
                <a:ea typeface="Arial"/>
                <a:cs typeface="Arial"/>
                <a:sym typeface="Arial"/>
              </a:defRPr>
            </a:lvl2pPr>
            <a:lvl3pPr indent="-400050" lvl="2" marL="1371600" marR="0" rtl="0" algn="l">
              <a:lnSpc>
                <a:spcPct val="100000"/>
              </a:lnSpc>
              <a:spcBef>
                <a:spcPts val="500"/>
              </a:spcBef>
              <a:spcAft>
                <a:spcPts val="0"/>
              </a:spcAft>
              <a:buClr>
                <a:srgbClr val="BFBFBF"/>
              </a:buClr>
              <a:buSzPts val="2700"/>
              <a:buFont typeface="Arial"/>
              <a:buChar char="■"/>
              <a:defRPr b="0" i="0" sz="2700" u="none" cap="none" strike="noStrike">
                <a:solidFill>
                  <a:srgbClr val="000000"/>
                </a:solidFill>
                <a:latin typeface="Arial"/>
                <a:ea typeface="Arial"/>
                <a:cs typeface="Arial"/>
                <a:sym typeface="Arial"/>
              </a:defRPr>
            </a:lvl3pPr>
            <a:lvl4pPr indent="-400050" lvl="3" marL="1828800" marR="0" rtl="0" algn="l">
              <a:lnSpc>
                <a:spcPct val="100000"/>
              </a:lnSpc>
              <a:spcBef>
                <a:spcPts val="500"/>
              </a:spcBef>
              <a:spcAft>
                <a:spcPts val="0"/>
              </a:spcAft>
              <a:buClr>
                <a:srgbClr val="BFBFBF"/>
              </a:buClr>
              <a:buSzPts val="2700"/>
              <a:buFont typeface="Arial"/>
              <a:buChar char="●"/>
              <a:defRPr b="0" i="0" sz="1900" u="none" cap="none" strike="noStrike">
                <a:solidFill>
                  <a:srgbClr val="000000"/>
                </a:solidFill>
                <a:latin typeface="Arial"/>
                <a:ea typeface="Arial"/>
                <a:cs typeface="Arial"/>
                <a:sym typeface="Arial"/>
              </a:defRPr>
            </a:lvl4pPr>
            <a:lvl5pPr indent="-400050" lvl="4" marL="2286000" marR="0" rtl="0" algn="l">
              <a:lnSpc>
                <a:spcPct val="100000"/>
              </a:lnSpc>
              <a:spcBef>
                <a:spcPts val="500"/>
              </a:spcBef>
              <a:spcAft>
                <a:spcPts val="0"/>
              </a:spcAft>
              <a:buClr>
                <a:srgbClr val="BFBFBF"/>
              </a:buClr>
              <a:buSzPts val="2700"/>
              <a:buFont typeface="Arial"/>
              <a:buChar char="○"/>
              <a:defRPr b="0" i="0" sz="1900" u="none" cap="none" strike="noStrike">
                <a:solidFill>
                  <a:srgbClr val="000000"/>
                </a:solidFill>
                <a:latin typeface="Arial"/>
                <a:ea typeface="Arial"/>
                <a:cs typeface="Arial"/>
                <a:sym typeface="Arial"/>
              </a:defRPr>
            </a:lvl5pPr>
            <a:lvl6pPr indent="-381000" lvl="5" marL="27432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6pPr>
            <a:lvl7pPr indent="-381000" lvl="6" marL="32004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7pPr>
            <a:lvl8pPr indent="-381000" lvl="7" marL="36576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8pPr>
            <a:lvl9pPr indent="-381000" lvl="8" marL="41148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9pPr>
          </a:lstStyle>
          <a:p/>
        </p:txBody>
      </p:sp>
      <p:sp>
        <p:nvSpPr>
          <p:cNvPr id="226" name="Google Shape;226;g3774538861f_0_696"/>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27" name="Google Shape;227;g3774538861f_0_696"/>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b="0" i="0" sz="1900" u="none" cap="none" strike="noStrike">
              <a:solidFill>
                <a:srgbClr val="000000"/>
              </a:solidFill>
              <a:latin typeface="Arial"/>
              <a:ea typeface="Arial"/>
              <a:cs typeface="Arial"/>
              <a:sym typeface="Arial"/>
            </a:endParaRPr>
          </a:p>
        </p:txBody>
      </p:sp>
      <p:pic>
        <p:nvPicPr>
          <p:cNvPr descr="A black background with a black square&#10;&#10;Description automatically generated with medium confidence" id="228" name="Google Shape;228;g3774538861f_0_696"/>
          <p:cNvPicPr preferRelativeResize="0"/>
          <p:nvPr/>
        </p:nvPicPr>
        <p:blipFill rotWithShape="1">
          <a:blip r:embed="rId3">
            <a:alphaModFix/>
          </a:blip>
          <a:srcRect b="0" l="0" r="0" t="0"/>
          <a:stretch/>
        </p:blipFill>
        <p:spPr>
          <a:xfrm>
            <a:off x="10922923" y="5916119"/>
            <a:ext cx="1039229" cy="63652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5">
  <p:cSld name="2_Title Slide_5">
    <p:bg>
      <p:bgPr>
        <a:blipFill>
          <a:blip r:embed="rId2">
            <a:alphaModFix/>
          </a:blip>
          <a:stretch>
            <a:fillRect/>
          </a:stretch>
        </a:blipFill>
      </p:bgPr>
    </p:bg>
    <p:spTree>
      <p:nvGrpSpPr>
        <p:cNvPr id="229" name="Shape 229"/>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1">
  <p:cSld name="Title and Content_3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g3774538861f_0_7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32" name="Google Shape;232;g3774538861f_0_703"/>
          <p:cNvSpPr/>
          <p:nvPr/>
        </p:nvSpPr>
        <p:spPr>
          <a:xfrm>
            <a:off x="0" y="998550"/>
            <a:ext cx="12192000" cy="5859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g3774538861f_0_7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4" name="Google Shape;234;g3774538861f_0_703"/>
          <p:cNvSpPr txBox="1"/>
          <p:nvPr>
            <p:ph type="title"/>
          </p:nvPr>
        </p:nvSpPr>
        <p:spPr>
          <a:xfrm>
            <a:off x="531700" y="169901"/>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35" name="Google Shape;235;g3774538861f_0_703"/>
          <p:cNvPicPr preferRelativeResize="0"/>
          <p:nvPr/>
        </p:nvPicPr>
        <p:blipFill rotWithShape="1">
          <a:blip r:embed="rId4">
            <a:alphaModFix/>
          </a:blip>
          <a:srcRect b="0" l="0" r="0" t="0"/>
          <a:stretch/>
        </p:blipFill>
        <p:spPr>
          <a:xfrm>
            <a:off x="11195555" y="116315"/>
            <a:ext cx="642564" cy="723350"/>
          </a:xfrm>
          <a:prstGeom prst="rect">
            <a:avLst/>
          </a:prstGeom>
          <a:noFill/>
          <a:ln>
            <a:noFill/>
          </a:ln>
        </p:spPr>
      </p:pic>
      <p:pic>
        <p:nvPicPr>
          <p:cNvPr id="236" name="Google Shape;236;g3774538861f_0_703"/>
          <p:cNvPicPr preferRelativeResize="0"/>
          <p:nvPr/>
        </p:nvPicPr>
        <p:blipFill rotWithShape="1">
          <a:blip r:embed="rId5">
            <a:alphaModFix/>
          </a:blip>
          <a:srcRect b="0" l="0" r="0" t="0"/>
          <a:stretch/>
        </p:blipFill>
        <p:spPr>
          <a:xfrm>
            <a:off x="10438000" y="137800"/>
            <a:ext cx="700565" cy="701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g3774538861f_0_48"/>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0" name="Google Shape;240;g3774538861f_0_48"/>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sp>
        <p:nvSpPr>
          <p:cNvPr id="241" name="Google Shape;241;g3774538861f_0_4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g3774538861f_0_8"/>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244" name="Google Shape;244;g3774538861f_0_8"/>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5" name="Google Shape;245;g3774538861f_0_8"/>
          <p:cNvPicPr preferRelativeResize="0"/>
          <p:nvPr/>
        </p:nvPicPr>
        <p:blipFill rotWithShape="1">
          <a:blip r:embed="rId5">
            <a:alphaModFix/>
          </a:blip>
          <a:srcRect b="0" l="0" r="0" t="0"/>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g3774538861f_0_12"/>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8" name="Google Shape;248;g3774538861f_0_12"/>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pic>
        <p:nvPicPr>
          <p:cNvPr id="249" name="Google Shape;249;g3774538861f_0_12"/>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250" name="Google Shape;250;g3774538861f_0_12"/>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200"/>
              <a:buFont typeface="Arial"/>
              <a:buNone/>
              <a:defRPr b="1" i="0" sz="4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51" name="Google Shape;251;g3774538861f_0_12"/>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8" name="Shape 28"/>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g3774538861f_0_1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4" name="Google Shape;254;g3774538861f_0_18"/>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55" name="Google Shape;255;g3774538861f_0_1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56" name="Google Shape;256;g3774538861f_0_18"/>
          <p:cNvPicPr preferRelativeResize="0"/>
          <p:nvPr/>
        </p:nvPicPr>
        <p:blipFill rotWithShape="1">
          <a:blip r:embed="rId4">
            <a:alphaModFix/>
          </a:blip>
          <a:srcRect b="0" l="0" r="0" t="0"/>
          <a:stretch/>
        </p:blipFill>
        <p:spPr>
          <a:xfrm>
            <a:off x="-1" y="6629401"/>
            <a:ext cx="12191698" cy="228593"/>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7" name="Shape 257"/>
        <p:cNvGrpSpPr/>
        <p:nvPr/>
      </p:nvGrpSpPr>
      <p:grpSpPr>
        <a:xfrm>
          <a:off x="0" y="0"/>
          <a:ext cx="0" cy="0"/>
          <a:chOff x="0" y="0"/>
          <a:chExt cx="0" cy="0"/>
        </a:xfrm>
      </p:grpSpPr>
      <p:pic>
        <p:nvPicPr>
          <p:cNvPr id="258" name="Google Shape;258;g3774538861f_0_23"/>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59" name="Google Shape;259;g3774538861f_0_23"/>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60" name="Google Shape;260;g3774538861f_0_2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1" name="Google Shape;261;g3774538861f_0_2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g3774538861f_0_2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64" name="Google Shape;264;g3774538861f_0_28"/>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265" name="Google Shape;265;g3774538861f_0_28"/>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66" name="Google Shape;266;g3774538861f_0_2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g3774538861f_0_33"/>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269" name="Google Shape;269;g3774538861f_0_33"/>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70" name="Google Shape;270;g3774538861f_0_3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1" name="Google Shape;271;g3774538861f_0_3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g3774538861f_0_3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g3774538861f_0_3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g3774538861f_0_41"/>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77" name="Google Shape;277;g3774538861f_0_41"/>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78" name="Google Shape;278;g3774538861f_0_41"/>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g3774538861f_0_4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1" name="Google Shape;281;g3774538861f_0_4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82" name="Shape 282"/>
        <p:cNvGrpSpPr/>
        <p:nvPr/>
      </p:nvGrpSpPr>
      <p:grpSpPr>
        <a:xfrm>
          <a:off x="0" y="0"/>
          <a:ext cx="0" cy="0"/>
          <a:chOff x="0" y="0"/>
          <a:chExt cx="0" cy="0"/>
        </a:xfrm>
      </p:grpSpPr>
      <p:pic>
        <p:nvPicPr>
          <p:cNvPr descr="A black and white text&#10;&#10;Description automatically generated" id="283" name="Google Shape;283;g3774538861f_0_52"/>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84" name="Google Shape;284;g3774538861f_0_52"/>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5" name="Google Shape;285;g3774538861f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86" name="Shape 286"/>
        <p:cNvGrpSpPr/>
        <p:nvPr/>
      </p:nvGrpSpPr>
      <p:grpSpPr>
        <a:xfrm>
          <a:off x="0" y="0"/>
          <a:ext cx="0" cy="0"/>
          <a:chOff x="0" y="0"/>
          <a:chExt cx="0" cy="0"/>
        </a:xfrm>
      </p:grpSpPr>
      <p:pic>
        <p:nvPicPr>
          <p:cNvPr descr="A black and white text&#10;&#10;Description automatically generated" id="287" name="Google Shape;287;g3774538861f_0_56"/>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288" name="Google Shape;288;g3774538861f_0_56"/>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9" name="Google Shape;289;g3774538861f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90" name="Shape 290"/>
        <p:cNvGrpSpPr/>
        <p:nvPr/>
      </p:nvGrpSpPr>
      <p:grpSpPr>
        <a:xfrm>
          <a:off x="0" y="0"/>
          <a:ext cx="0" cy="0"/>
          <a:chOff x="0" y="0"/>
          <a:chExt cx="0" cy="0"/>
        </a:xfrm>
      </p:grpSpPr>
      <p:pic>
        <p:nvPicPr>
          <p:cNvPr descr="A black and white text&#10;&#10;Description automatically generated" id="291" name="Google Shape;291;g3774538861f_0_60"/>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92" name="Google Shape;292;g3774538861f_0_6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3" name="Google Shape;293;g3774538861f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descr="A black and white text&#10;&#10;Description automatically generated" id="30" name="Google Shape;30;g240fa8fc8f9_0_1107"/>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1" name="Google Shape;31;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descr="A black and white text&#10;&#10;Description automatically generated" id="295" name="Google Shape;295;g3774538861f_0_64"/>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296" name="Google Shape;296;g3774538861f_0_6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7" name="Google Shape;297;g3774538861f_0_6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98" name="Shape 298"/>
        <p:cNvGrpSpPr/>
        <p:nvPr/>
      </p:nvGrpSpPr>
      <p:grpSpPr>
        <a:xfrm>
          <a:off x="0" y="0"/>
          <a:ext cx="0" cy="0"/>
          <a:chOff x="0" y="0"/>
          <a:chExt cx="0" cy="0"/>
        </a:xfrm>
      </p:grpSpPr>
      <p:pic>
        <p:nvPicPr>
          <p:cNvPr descr="A black and white text&#10;&#10;Description automatically generated" id="299" name="Google Shape;299;g3774538861f_0_68"/>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00" name="Google Shape;300;g3774538861f_0_68"/>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301" name="Shape 301"/>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302" name="Shape 302"/>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303" name="Shape 303"/>
        <p:cNvGrpSpPr/>
        <p:nvPr/>
      </p:nvGrpSpPr>
      <p:grpSpPr>
        <a:xfrm>
          <a:off x="0" y="0"/>
          <a:ext cx="0" cy="0"/>
          <a:chOff x="0" y="0"/>
          <a:chExt cx="0" cy="0"/>
        </a:xfrm>
      </p:grpSpPr>
      <p:pic>
        <p:nvPicPr>
          <p:cNvPr id="304" name="Google Shape;304;g3774538861f_0_73"/>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305" name="Google Shape;305;g3774538861f_0_73"/>
          <p:cNvSpPr/>
          <p:nvPr>
            <p:ph idx="2" type="pic"/>
          </p:nvPr>
        </p:nvSpPr>
        <p:spPr>
          <a:xfrm>
            <a:off x="1521675" y="3638050"/>
            <a:ext cx="2112300" cy="2112300"/>
          </a:xfrm>
          <a:prstGeom prst="rect">
            <a:avLst/>
          </a:prstGeom>
          <a:noFill/>
          <a:ln>
            <a:noFill/>
          </a:ln>
        </p:spPr>
      </p:sp>
      <p:sp>
        <p:nvSpPr>
          <p:cNvPr id="306" name="Google Shape;306;g3774538861f_0_7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1100"/>
              </a:spcBef>
              <a:spcAft>
                <a:spcPts val="0"/>
              </a:spcAft>
              <a:buClr>
                <a:srgbClr val="000000"/>
              </a:buClr>
              <a:buSzPts val="1600"/>
              <a:buFont typeface="Calibri"/>
              <a:buNone/>
              <a:defRPr b="0" i="0" sz="1600" u="none" cap="none" strike="noStrike">
                <a:solidFill>
                  <a:srgbClr val="000000"/>
                </a:solidFill>
                <a:latin typeface="Calibri"/>
                <a:ea typeface="Calibri"/>
                <a:cs typeface="Calibri"/>
                <a:sym typeface="Calibri"/>
              </a:defRPr>
            </a:lvl1pPr>
            <a:lvl2pPr lvl="1" marR="0" rtl="0" algn="ctr">
              <a:lnSpc>
                <a:spcPct val="100000"/>
              </a:lnSpc>
              <a:spcBef>
                <a:spcPts val="5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ctr">
              <a:lnSpc>
                <a:spcPct val="100000"/>
              </a:lnSpc>
              <a:spcBef>
                <a:spcPts val="5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lvl="3"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307" name="Google Shape;307;g3774538861f_0_7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308" name="Shape 308"/>
        <p:cNvGrpSpPr/>
        <p:nvPr/>
      </p:nvGrpSpPr>
      <p:grpSpPr>
        <a:xfrm>
          <a:off x="0" y="0"/>
          <a:ext cx="0" cy="0"/>
          <a:chOff x="0" y="0"/>
          <a:chExt cx="0" cy="0"/>
        </a:xfrm>
      </p:grpSpPr>
      <p:sp>
        <p:nvSpPr>
          <p:cNvPr id="309" name="Google Shape;309;g3774538861f_0_78"/>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310" name="Google Shape;310;g3774538861f_0_78"/>
          <p:cNvSpPr txBox="1"/>
          <p:nvPr>
            <p:ph idx="1" type="subTitle"/>
          </p:nvPr>
        </p:nvSpPr>
        <p:spPr>
          <a:xfrm>
            <a:off x="838200" y="3449638"/>
            <a:ext cx="5867700" cy="837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1100"/>
              </a:spcBef>
              <a:spcAft>
                <a:spcPts val="0"/>
              </a:spcAft>
              <a:buClr>
                <a:srgbClr val="168FDF"/>
              </a:buClr>
              <a:buSzPts val="1400"/>
              <a:buFont typeface="Arial"/>
              <a:buNone/>
              <a:defRPr b="0" i="0" sz="2000" u="none" cap="none" strike="noStrike">
                <a:solidFill>
                  <a:schemeClr val="lt1"/>
                </a:solidFill>
                <a:latin typeface="Arial"/>
                <a:ea typeface="Arial"/>
                <a:cs typeface="Arial"/>
                <a:sym typeface="Arial"/>
              </a:defRPr>
            </a:lvl1pPr>
            <a:lvl2pPr lvl="1" marR="0" rtl="0" algn="ctr">
              <a:lnSpc>
                <a:spcPct val="100000"/>
              </a:lnSpc>
              <a:spcBef>
                <a:spcPts val="500"/>
              </a:spcBef>
              <a:spcAft>
                <a:spcPts val="0"/>
              </a:spcAft>
              <a:buClr>
                <a:srgbClr val="168FDF"/>
              </a:buClr>
              <a:buSzPts val="1400"/>
              <a:buFont typeface="Arial"/>
              <a:buNone/>
              <a:defRPr b="0" i="0" sz="2000" u="none" cap="none" strike="noStrike">
                <a:solidFill>
                  <a:srgbClr val="2F2F2F"/>
                </a:solidFill>
                <a:latin typeface="Arial"/>
                <a:ea typeface="Arial"/>
                <a:cs typeface="Arial"/>
                <a:sym typeface="Arial"/>
              </a:defRPr>
            </a:lvl2pPr>
            <a:lvl3pPr lvl="2" marR="0" rtl="0" algn="ctr">
              <a:lnSpc>
                <a:spcPct val="100000"/>
              </a:lnSpc>
              <a:spcBef>
                <a:spcPts val="500"/>
              </a:spcBef>
              <a:spcAft>
                <a:spcPts val="0"/>
              </a:spcAft>
              <a:buClr>
                <a:srgbClr val="168FDF"/>
              </a:buClr>
              <a:buSzPts val="1400"/>
              <a:buFont typeface="Arial"/>
              <a:buNone/>
              <a:defRPr b="0" i="0" sz="1900" u="none" cap="none" strike="noStrike">
                <a:solidFill>
                  <a:srgbClr val="2F2F2F"/>
                </a:solidFill>
                <a:latin typeface="Arial"/>
                <a:ea typeface="Arial"/>
                <a:cs typeface="Arial"/>
                <a:sym typeface="Arial"/>
              </a:defRPr>
            </a:lvl3pPr>
            <a:lvl4pPr lvl="3" marR="0" rtl="0" algn="ctr">
              <a:lnSpc>
                <a:spcPct val="100000"/>
              </a:lnSpc>
              <a:spcBef>
                <a:spcPts val="500"/>
              </a:spcBef>
              <a:spcAft>
                <a:spcPts val="0"/>
              </a:spcAft>
              <a:buClr>
                <a:srgbClr val="168FDF"/>
              </a:buClr>
              <a:buSzPts val="1400"/>
              <a:buFont typeface="Arial"/>
              <a:buNone/>
              <a:defRPr b="0" i="0" sz="1600" u="none" cap="none" strike="noStrike">
                <a:solidFill>
                  <a:srgbClr val="2F2F2F"/>
                </a:solidFill>
                <a:latin typeface="Arial"/>
                <a:ea typeface="Arial"/>
                <a:cs typeface="Arial"/>
                <a:sym typeface="Arial"/>
              </a:defRPr>
            </a:lvl4pPr>
            <a:lvl5pPr lvl="4" marR="0" rtl="0" algn="ctr">
              <a:lnSpc>
                <a:spcPct val="100000"/>
              </a:lnSpc>
              <a:spcBef>
                <a:spcPts val="500"/>
              </a:spcBef>
              <a:spcAft>
                <a:spcPts val="0"/>
              </a:spcAft>
              <a:buClr>
                <a:srgbClr val="168FDF"/>
              </a:buClr>
              <a:buSzPts val="1400"/>
              <a:buFont typeface="Arial"/>
              <a:buNone/>
              <a:defRPr b="0" i="0" sz="1600" u="none" cap="none" strike="noStrike">
                <a:solidFill>
                  <a:srgbClr val="2F2F2F"/>
                </a:solidFill>
                <a:latin typeface="Arial"/>
                <a:ea typeface="Arial"/>
                <a:cs typeface="Arial"/>
                <a:sym typeface="Arial"/>
              </a:defRPr>
            </a:lvl5pPr>
            <a:lvl6pPr lvl="5"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311" name="Google Shape;311;g3774538861f_0_78"/>
          <p:cNvPicPr preferRelativeResize="0"/>
          <p:nvPr/>
        </p:nvPicPr>
        <p:blipFill rotWithShape="1">
          <a:blip r:embed="rId3">
            <a:alphaModFix/>
          </a:blip>
          <a:srcRect b="0" l="0" r="0" t="0"/>
          <a:stretch/>
        </p:blipFill>
        <p:spPr>
          <a:xfrm>
            <a:off x="838202" y="5521467"/>
            <a:ext cx="1740800" cy="57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312" name="Shape 312"/>
        <p:cNvGrpSpPr/>
        <p:nvPr/>
      </p:nvGrpSpPr>
      <p:grpSpPr>
        <a:xfrm>
          <a:off x="0" y="0"/>
          <a:ext cx="0" cy="0"/>
          <a:chOff x="0" y="0"/>
          <a:chExt cx="0" cy="0"/>
        </a:xfrm>
      </p:grpSpPr>
      <p:sp>
        <p:nvSpPr>
          <p:cNvPr id="313" name="Google Shape;313;g3774538861f_0_82"/>
          <p:cNvSpPr txBox="1"/>
          <p:nvPr>
            <p:ph type="title"/>
          </p:nvPr>
        </p:nvSpPr>
        <p:spPr>
          <a:xfrm>
            <a:off x="609600" y="2447925"/>
            <a:ext cx="10972800" cy="13257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9pPr>
          </a:lstStyle>
          <a:p/>
        </p:txBody>
      </p:sp>
      <p:sp>
        <p:nvSpPr>
          <p:cNvPr id="314" name="Google Shape;314;g3774538861f_0_82"/>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15" name="Google Shape;315;g3774538861f_0_82"/>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316" name="Google Shape;316;g3774538861f_0_82"/>
          <p:cNvPicPr preferRelativeResize="0"/>
          <p:nvPr/>
        </p:nvPicPr>
        <p:blipFill rotWithShape="1">
          <a:blip r:embed="rId2">
            <a:alphaModFix/>
          </a:blip>
          <a:srcRect b="0" l="0" r="0" t="0"/>
          <a:stretch/>
        </p:blipFill>
        <p:spPr>
          <a:xfrm>
            <a:off x="10409033" y="452780"/>
            <a:ext cx="1536735" cy="506367"/>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317" name="Shape 317"/>
        <p:cNvGrpSpPr/>
        <p:nvPr/>
      </p:nvGrpSpPr>
      <p:grpSpPr>
        <a:xfrm>
          <a:off x="0" y="0"/>
          <a:ext cx="0" cy="0"/>
          <a:chOff x="0" y="0"/>
          <a:chExt cx="0" cy="0"/>
        </a:xfrm>
      </p:grpSpPr>
      <p:sp>
        <p:nvSpPr>
          <p:cNvPr id="318" name="Google Shape;318;g3774538861f_0_87"/>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319" name="Shape 319"/>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320" name="Shape 320"/>
        <p:cNvGrpSpPr/>
        <p:nvPr/>
      </p:nvGrpSpPr>
      <p:grpSpPr>
        <a:xfrm>
          <a:off x="0" y="0"/>
          <a:ext cx="0" cy="0"/>
          <a:chOff x="0" y="0"/>
          <a:chExt cx="0" cy="0"/>
        </a:xfrm>
      </p:grpSpPr>
      <p:sp>
        <p:nvSpPr>
          <p:cNvPr id="321" name="Google Shape;321;g3774538861f_0_90"/>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1pPr>
            <a:lvl2pPr lvl="1"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2pPr>
            <a:lvl3pPr lvl="2"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3pPr>
            <a:lvl4pPr lvl="3"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4pPr>
            <a:lvl5pPr lvl="4"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5pPr>
            <a:lvl6pPr lvl="5"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6pPr>
            <a:lvl7pPr lvl="6"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7pPr>
            <a:lvl8pPr lvl="7"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8pPr>
            <a:lvl9pPr lvl="8"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9pPr>
          </a:lstStyle>
          <a:p/>
        </p:txBody>
      </p:sp>
      <p:sp>
        <p:nvSpPr>
          <p:cNvPr id="322" name="Google Shape;322;g3774538861f_0_90"/>
          <p:cNvSpPr txBox="1"/>
          <p:nvPr>
            <p:ph idx="1" type="body"/>
          </p:nvPr>
        </p:nvSpPr>
        <p:spPr>
          <a:xfrm>
            <a:off x="311667"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b="0"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b="0"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b="0"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b="0"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b="0" i="0" sz="140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
        <p:nvSpPr>
          <p:cNvPr id="323" name="Google Shape;323;g3774538861f_0_90"/>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324" name="Google Shape;324;g3774538861f_0_90"/>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325" name="Google Shape;325;g3774538861f_0_90"/>
          <p:cNvSpPr txBox="1"/>
          <p:nvPr>
            <p:ph idx="2" type="body"/>
          </p:nvPr>
        </p:nvSpPr>
        <p:spPr>
          <a:xfrm>
            <a:off x="6235001"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b="0"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b="0"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b="0"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b="0"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b="0" i="0" sz="140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pic>
        <p:nvPicPr>
          <p:cNvPr id="326" name="Google Shape;326;g3774538861f_0_90"/>
          <p:cNvPicPr preferRelativeResize="0"/>
          <p:nvPr/>
        </p:nvPicPr>
        <p:blipFill rotWithShape="1">
          <a:blip r:embed="rId2">
            <a:alphaModFix/>
          </a:blip>
          <a:srcRect b="0" l="0" r="0" t="0"/>
          <a:stretch/>
        </p:blipFill>
        <p:spPr>
          <a:xfrm>
            <a:off x="10409033" y="452780"/>
            <a:ext cx="1536735" cy="5063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34" name="Google Shape;34;g240fa8fc8f9_0_52"/>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5" name="Google Shape;35;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2_Title Slide_2">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g392fbab681a_0_83"/>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0" name="Google Shape;330;g392fbab681a_0_83"/>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331" name="Google Shape;331;g392fbab681a_0_83"/>
          <p:cNvPicPr preferRelativeResize="0"/>
          <p:nvPr/>
        </p:nvPicPr>
        <p:blipFill rotWithShape="1">
          <a:blip r:embed="rId4">
            <a:alphaModFix/>
          </a:blip>
          <a:srcRect b="16095" l="58822" r="15206" t="69117"/>
          <a:stretch/>
        </p:blipFill>
        <p:spPr>
          <a:xfrm>
            <a:off x="347313" y="6479281"/>
            <a:ext cx="780820" cy="215696"/>
          </a:xfrm>
          <a:prstGeom prst="rect">
            <a:avLst/>
          </a:prstGeom>
          <a:noFill/>
          <a:ln>
            <a:noFill/>
          </a:ln>
        </p:spPr>
      </p:pic>
      <p:sp>
        <p:nvSpPr>
          <p:cNvPr id="332" name="Google Shape;332;g392fbab681a_0_83"/>
          <p:cNvSpPr txBox="1"/>
          <p:nvPr/>
        </p:nvSpPr>
        <p:spPr>
          <a:xfrm>
            <a:off x="7505800" y="6271950"/>
            <a:ext cx="4918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pic>
        <p:nvPicPr>
          <p:cNvPr id="333" name="Google Shape;333;g392fbab681a_0_83" title="ASWF_white.png"/>
          <p:cNvPicPr preferRelativeResize="0"/>
          <p:nvPr/>
        </p:nvPicPr>
        <p:blipFill rotWithShape="1">
          <a:blip r:embed="rId5">
            <a:alphaModFix/>
          </a:blip>
          <a:srcRect b="0" l="0" r="0" t="0"/>
          <a:stretch/>
        </p:blipFill>
        <p:spPr>
          <a:xfrm>
            <a:off x="416058" y="462475"/>
            <a:ext cx="3803851" cy="719225"/>
          </a:xfrm>
          <a:prstGeom prst="rect">
            <a:avLst/>
          </a:prstGeom>
          <a:noFill/>
          <a:ln>
            <a:noFill/>
          </a:ln>
        </p:spPr>
      </p:pic>
      <p:sp>
        <p:nvSpPr>
          <p:cNvPr id="334" name="Google Shape;334;g392fbab681a_0_83"/>
          <p:cNvSpPr txBox="1"/>
          <p:nvPr>
            <p:ph type="title"/>
          </p:nvPr>
        </p:nvSpPr>
        <p:spPr>
          <a:xfrm>
            <a:off x="347325" y="1490300"/>
            <a:ext cx="10515600" cy="1938600"/>
          </a:xfrm>
          <a:prstGeom prst="rect">
            <a:avLst/>
          </a:prstGeom>
          <a:noFill/>
          <a:ln>
            <a:noFill/>
          </a:ln>
        </p:spPr>
        <p:txBody>
          <a:bodyPr anchorCtr="0" anchor="b" bIns="45700" lIns="0" spcFirstLastPara="1" rIns="0"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g392fbab681a_0_83"/>
          <p:cNvSpPr txBox="1"/>
          <p:nvPr>
            <p:ph idx="1" type="subTitle"/>
          </p:nvPr>
        </p:nvSpPr>
        <p:spPr>
          <a:xfrm>
            <a:off x="416050" y="3581075"/>
            <a:ext cx="10446900" cy="2090700"/>
          </a:xfrm>
          <a:prstGeom prst="rect">
            <a:avLst/>
          </a:prstGeom>
          <a:noFill/>
          <a:ln>
            <a:noFill/>
          </a:ln>
        </p:spPr>
        <p:txBody>
          <a:bodyPr anchorCtr="0" anchor="t" bIns="91425" lIns="0" spcFirstLastPara="1" rIns="0" wrap="square" tIns="91425">
            <a:noAutofit/>
          </a:bodyPr>
          <a:lstStyle>
            <a:lvl1pPr lvl="0"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_2">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g392fbab681a_0_9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8" name="Google Shape;338;g392fbab681a_0_91"/>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39" name="Google Shape;339;g392fbab681a_0_91"/>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40" name="Google Shape;340;g392fbab681a_0_91"/>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41" name="Google Shape;341;g392fbab681a_0_91"/>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2_Title Slide">
    <p:bg>
      <p:bgPr>
        <a:blipFill>
          <a:blip r:embed="rId2">
            <a:alphaModFix/>
          </a:blip>
          <a:stretch>
            <a:fillRect/>
          </a:stretch>
        </a:blipFill>
      </p:bgPr>
    </p:bg>
    <p:spTree>
      <p:nvGrpSpPr>
        <p:cNvPr id="342" name="Shape 342"/>
        <p:cNvGrpSpPr/>
        <p:nvPr/>
      </p:nvGrpSpPr>
      <p:grpSpPr>
        <a:xfrm>
          <a:off x="0" y="0"/>
          <a:ext cx="0" cy="0"/>
          <a:chOff x="0" y="0"/>
          <a:chExt cx="0" cy="0"/>
        </a:xfrm>
      </p:grpSpPr>
      <p:sp>
        <p:nvSpPr>
          <p:cNvPr id="343" name="Google Shape;343;g392fbab681a_0_97"/>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392fbab681a_0_97"/>
          <p:cNvSpPr txBox="1"/>
          <p:nvPr>
            <p:ph type="title"/>
          </p:nvPr>
        </p:nvSpPr>
        <p:spPr>
          <a:xfrm>
            <a:off x="838200" y="1315847"/>
            <a:ext cx="10515600" cy="17613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45" name="Google Shape;345;g392fbab681a_0_97"/>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346" name="Google Shape;346;g392fbab681a_0_97"/>
          <p:cNvPicPr preferRelativeResize="0"/>
          <p:nvPr/>
        </p:nvPicPr>
        <p:blipFill rotWithShape="1">
          <a:blip r:embed="rId4">
            <a:alphaModFix/>
          </a:blip>
          <a:srcRect b="16095" l="58824" r="15205" t="69117"/>
          <a:stretch/>
        </p:blipFill>
        <p:spPr>
          <a:xfrm>
            <a:off x="347313" y="6479281"/>
            <a:ext cx="780820" cy="215696"/>
          </a:xfrm>
          <a:prstGeom prst="rect">
            <a:avLst/>
          </a:prstGeom>
          <a:noFill/>
          <a:ln>
            <a:noFill/>
          </a:ln>
        </p:spPr>
      </p:pic>
      <p:sp>
        <p:nvSpPr>
          <p:cNvPr id="347" name="Google Shape;347;g392fbab681a_0_97"/>
          <p:cNvSpPr txBox="1"/>
          <p:nvPr/>
        </p:nvSpPr>
        <p:spPr>
          <a:xfrm>
            <a:off x="7505800" y="6427603"/>
            <a:ext cx="4566900" cy="2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392fbab681a_0_97"/>
          <p:cNvSpPr txBox="1"/>
          <p:nvPr>
            <p:ph idx="1" type="subTitle"/>
          </p:nvPr>
        </p:nvSpPr>
        <p:spPr>
          <a:xfrm>
            <a:off x="838200" y="3194825"/>
            <a:ext cx="10515600" cy="2787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and Content_2_1_1">
    <p:bg>
      <p:bgPr>
        <a:blipFill>
          <a:blip r:embed="rId2">
            <a:alphaModFix/>
          </a:blip>
          <a:stretch>
            <a:fillRect/>
          </a:stretch>
        </a:blipFill>
      </p:bgPr>
    </p:bg>
    <p:spTree>
      <p:nvGrpSpPr>
        <p:cNvPr id="349" name="Shape 349"/>
        <p:cNvGrpSpPr/>
        <p:nvPr/>
      </p:nvGrpSpPr>
      <p:grpSpPr>
        <a:xfrm>
          <a:off x="0" y="0"/>
          <a:ext cx="0" cy="0"/>
          <a:chOff x="0" y="0"/>
          <a:chExt cx="0" cy="0"/>
        </a:xfrm>
      </p:grpSpPr>
      <p:sp>
        <p:nvSpPr>
          <p:cNvPr id="350" name="Google Shape;350;g392fbab681a_0_104"/>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51" name="Google Shape;351;g392fbab681a_0_104"/>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52" name="Google Shape;352;g392fbab681a_0_104"/>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53" name="Google Shape;353;g392fbab681a_0_104"/>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Content_2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g392fbab681a_0_109"/>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56" name="Google Shape;356;g392fbab681a_0_109"/>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57" name="Google Shape;357;g392fbab681a_0_109"/>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58" name="Google Shape;358;g392fbab681a_0_109"/>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9" name="Google Shape;359;g392fbab681a_0_109"/>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0" name="Google Shape;360;g392fbab681a_0_109"/>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_2_1_1_2">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g392fbab681a_0_116"/>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63" name="Google Shape;363;g392fbab681a_0_116"/>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64" name="Google Shape;364;g392fbab681a_0_116"/>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65" name="Google Shape;365;g392fbab681a_0_116"/>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6" name="Google Shape;366;g392fbab681a_0_116"/>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7" name="Google Shape;367;g392fbab681a_0_116"/>
          <p:cNvSpPr/>
          <p:nvPr>
            <p:ph idx="2" type="pic"/>
          </p:nvPr>
        </p:nvSpPr>
        <p:spPr>
          <a:xfrm>
            <a:off x="6505421" y="1825625"/>
            <a:ext cx="4803900" cy="43512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p:cSld name="Title and Content_2_1_1_1">
    <p:bg>
      <p:bgPr>
        <a:blipFill>
          <a:blip r:embed="rId2">
            <a:alphaModFix/>
          </a:blip>
          <a:stretch>
            <a:fillRect/>
          </a:stretch>
        </a:blipFill>
      </p:bgPr>
    </p:bg>
    <p:spTree>
      <p:nvGrpSpPr>
        <p:cNvPr id="368" name="Shape 368"/>
        <p:cNvGrpSpPr/>
        <p:nvPr/>
      </p:nvGrpSpPr>
      <p:grpSpPr>
        <a:xfrm>
          <a:off x="0" y="0"/>
          <a:ext cx="0" cy="0"/>
          <a:chOff x="0" y="0"/>
          <a:chExt cx="0" cy="0"/>
        </a:xfrm>
      </p:grpSpPr>
      <p:pic>
        <p:nvPicPr>
          <p:cNvPr descr="A black and white text&#10;&#10;Description automatically generated" id="369" name="Google Shape;369;g392fbab681a_0_123"/>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70" name="Google Shape;370;g392fbab681a_0_123"/>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71" name="Google Shape;371;g392fbab681a_0_123"/>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372" name="Shape 372"/>
        <p:cNvGrpSpPr/>
        <p:nvPr/>
      </p:nvGrpSpPr>
      <p:grpSpPr>
        <a:xfrm>
          <a:off x="0" y="0"/>
          <a:ext cx="0" cy="0"/>
          <a:chOff x="0" y="0"/>
          <a:chExt cx="0" cy="0"/>
        </a:xfrm>
      </p:grpSpPr>
      <p:pic>
        <p:nvPicPr>
          <p:cNvPr descr="A black and white text&#10;&#10;Description automatically generated" id="373" name="Google Shape;373;g392fbab681a_0_127"/>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sp>
        <p:nvSpPr>
          <p:cNvPr id="374" name="Google Shape;374;g392fbab681a_0_127"/>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2_Title Slide_5">
    <p:bg>
      <p:bgPr>
        <a:blipFill>
          <a:blip r:embed="rId2">
            <a:alphaModFix/>
          </a:blip>
          <a:stretch>
            <a:fillRect/>
          </a:stretch>
        </a:blipFill>
      </p:bgPr>
    </p:bg>
    <p:spTree>
      <p:nvGrpSpPr>
        <p:cNvPr id="375" name="Shape 375"/>
        <p:cNvGrpSpPr/>
        <p:nvPr/>
      </p:nvGrpSpPr>
      <p:grpSpPr>
        <a:xfrm>
          <a:off x="0" y="0"/>
          <a:ext cx="0" cy="0"/>
          <a:chOff x="0" y="0"/>
          <a:chExt cx="0" cy="0"/>
        </a:xfrm>
      </p:grpSpPr>
      <p:sp>
        <p:nvSpPr>
          <p:cNvPr id="376" name="Google Shape;376;g392fbab681a_0_130"/>
          <p:cNvSpPr txBox="1"/>
          <p:nvPr/>
        </p:nvSpPr>
        <p:spPr>
          <a:xfrm>
            <a:off x="138950" y="6399275"/>
            <a:ext cx="4866600" cy="27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377" name="Shape 377"/>
        <p:cNvGrpSpPr/>
        <p:nvPr/>
      </p:nvGrpSpPr>
      <p:grpSpPr>
        <a:xfrm>
          <a:off x="0" y="0"/>
          <a:ext cx="0" cy="0"/>
          <a:chOff x="0" y="0"/>
          <a:chExt cx="0" cy="0"/>
        </a:xfrm>
      </p:grpSpPr>
      <p:pic>
        <p:nvPicPr>
          <p:cNvPr id="378" name="Google Shape;378;g392fbab681a_0_132"/>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379" name="Google Shape;379;g392fbab681a_0_132"/>
          <p:cNvPicPr preferRelativeResize="0"/>
          <p:nvPr/>
        </p:nvPicPr>
        <p:blipFill rotWithShape="1">
          <a:blip r:embed="rId3">
            <a:alphaModFix/>
          </a:blip>
          <a:srcRect b="0" l="56900" r="0" t="0"/>
          <a:stretch/>
        </p:blipFill>
        <p:spPr>
          <a:xfrm>
            <a:off x="11025554" y="191843"/>
            <a:ext cx="817043" cy="919782"/>
          </a:xfrm>
          <a:prstGeom prst="rect">
            <a:avLst/>
          </a:prstGeom>
          <a:noFill/>
          <a:ln>
            <a:noFill/>
          </a:ln>
        </p:spPr>
      </p:pic>
      <p:sp>
        <p:nvSpPr>
          <p:cNvPr id="380" name="Google Shape;380;g392fbab681a_0_132"/>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381" name="Google Shape;381;g392fbab681a_0_132"/>
          <p:cNvSpPr txBox="1"/>
          <p:nvPr/>
        </p:nvSpPr>
        <p:spPr>
          <a:xfrm>
            <a:off x="231950" y="6419950"/>
            <a:ext cx="4721700" cy="2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36" name="Shape 36"/>
        <p:cNvGrpSpPr/>
        <p:nvPr/>
      </p:nvGrpSpPr>
      <p:grpSpPr>
        <a:xfrm>
          <a:off x="0" y="0"/>
          <a:ext cx="0" cy="0"/>
          <a:chOff x="0" y="0"/>
          <a:chExt cx="0" cy="0"/>
        </a:xfrm>
      </p:grpSpPr>
      <p:pic>
        <p:nvPicPr>
          <p:cNvPr id="37" name="Google Shape;37;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38" name="Google Shape;38;g240fa8fc8f9_0_97"/>
          <p:cNvSpPr/>
          <p:nvPr>
            <p:ph idx="2" type="pic"/>
          </p:nvPr>
        </p:nvSpPr>
        <p:spPr>
          <a:xfrm>
            <a:off x="1521675" y="3638050"/>
            <a:ext cx="2112300" cy="2112300"/>
          </a:xfrm>
          <a:prstGeom prst="rect">
            <a:avLst/>
          </a:prstGeom>
          <a:noFill/>
          <a:ln>
            <a:noFill/>
          </a:ln>
        </p:spPr>
      </p:sp>
      <p:sp>
        <p:nvSpPr>
          <p:cNvPr id="39" name="Google Shape;39;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1100"/>
              </a:spcBef>
              <a:spcAft>
                <a:spcPts val="0"/>
              </a:spcAft>
              <a:buClr>
                <a:srgbClr val="000000"/>
              </a:buClr>
              <a:buSzPts val="1600"/>
              <a:buFont typeface="Calibri"/>
              <a:buNone/>
              <a:defRPr b="0" i="0" sz="1600" u="none" cap="none" strike="noStrike">
                <a:solidFill>
                  <a:srgbClr val="000000"/>
                </a:solidFill>
                <a:latin typeface="Calibri"/>
                <a:ea typeface="Calibri"/>
                <a:cs typeface="Calibri"/>
                <a:sym typeface="Calibri"/>
              </a:defRPr>
            </a:lvl1pPr>
            <a:lvl2pPr lvl="1" marR="0" rtl="0" algn="ctr">
              <a:lnSpc>
                <a:spcPct val="100000"/>
              </a:lnSpc>
              <a:spcBef>
                <a:spcPts val="5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ctr">
              <a:lnSpc>
                <a:spcPct val="100000"/>
              </a:lnSpc>
              <a:spcBef>
                <a:spcPts val="5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lvl="3"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40" name="Google Shape;40;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 name="Google Shape;43;g240fa8fc8f9_0_10"/>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44" name="Google Shape;44;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45" name="Google Shape;45;g240fa8fc8f9_0_10"/>
          <p:cNvPicPr preferRelativeResize="0"/>
          <p:nvPr/>
        </p:nvPicPr>
        <p:blipFill rotWithShape="1">
          <a:blip r:embed="rId4">
            <a:alphaModFix/>
          </a:blip>
          <a:srcRect b="0" l="0" r="0" t="0"/>
          <a:stretch/>
        </p:blipFill>
        <p:spPr>
          <a:xfrm>
            <a:off x="-1" y="6629401"/>
            <a:ext cx="12191698" cy="2285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theme" Target="../theme/theme4.xml"/><Relationship Id="rId25" Type="http://schemas.openxmlformats.org/officeDocument/2006/relationships/slideLayout" Target="../slideLayouts/slideLayout46.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4" Type="http://schemas.openxmlformats.org/officeDocument/2006/relationships/theme" Target="../theme/theme3.xml"/><Relationship Id="rId23" Type="http://schemas.openxmlformats.org/officeDocument/2006/relationships/slideLayout" Target="../slideLayouts/slideLayout6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theme" Target="../theme/theme2.xml"/><Relationship Id="rId10"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8.png"/><Relationship Id="rId4" Type="http://schemas.openxmlformats.org/officeDocument/2006/relationships/hyperlink" Target="http://report.aswf.io" TargetMode="External"/><Relationship Id="rId5" Type="http://schemas.openxmlformats.org/officeDocument/2006/relationships/image" Target="../media/image1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5.png"/><Relationship Id="rId4" Type="http://schemas.openxmlformats.org/officeDocument/2006/relationships/image" Target="../media/image1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61.png"/><Relationship Id="rId4" Type="http://schemas.openxmlformats.org/officeDocument/2006/relationships/image" Target="../media/image1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4.xml"/><Relationship Id="rId3" Type="http://schemas.openxmlformats.org/officeDocument/2006/relationships/image" Target="../media/image164.png"/><Relationship Id="rId4" Type="http://schemas.openxmlformats.org/officeDocument/2006/relationships/image" Target="../media/image205.png"/><Relationship Id="rId5" Type="http://schemas.openxmlformats.org/officeDocument/2006/relationships/image" Target="../media/image1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5.png"/><Relationship Id="rId4" Type="http://schemas.openxmlformats.org/officeDocument/2006/relationships/image" Target="../media/image1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3.png"/><Relationship Id="rId4" Type="http://schemas.openxmlformats.org/officeDocument/2006/relationships/image" Target="../media/image1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8.png"/><Relationship Id="rId4" Type="http://schemas.openxmlformats.org/officeDocument/2006/relationships/image" Target="../media/image180.png"/><Relationship Id="rId5" Type="http://schemas.openxmlformats.org/officeDocument/2006/relationships/image" Target="../media/image169.jpg"/><Relationship Id="rId6" Type="http://schemas.openxmlformats.org/officeDocument/2006/relationships/image" Target="../media/image17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7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www.aswf.io/behind-the-screens/" TargetMode="External"/><Relationship Id="rId4" Type="http://schemas.openxmlformats.org/officeDocument/2006/relationships/image" Target="../media/image174.png"/><Relationship Id="rId9" Type="http://schemas.openxmlformats.org/officeDocument/2006/relationships/image" Target="../media/image191.png"/><Relationship Id="rId5" Type="http://schemas.openxmlformats.org/officeDocument/2006/relationships/image" Target="../media/image181.png"/><Relationship Id="rId6" Type="http://schemas.openxmlformats.org/officeDocument/2006/relationships/image" Target="../media/image167.png"/><Relationship Id="rId7" Type="http://schemas.openxmlformats.org/officeDocument/2006/relationships/image" Target="../media/image186.png"/><Relationship Id="rId8" Type="http://schemas.openxmlformats.org/officeDocument/2006/relationships/image" Target="../media/image179.png"/><Relationship Id="rId11" Type="http://schemas.openxmlformats.org/officeDocument/2006/relationships/image" Target="../media/image195.png"/><Relationship Id="rId10" Type="http://schemas.openxmlformats.org/officeDocument/2006/relationships/image" Target="../media/image172.png"/><Relationship Id="rId12" Type="http://schemas.openxmlformats.org/officeDocument/2006/relationships/image" Target="../media/image1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9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s://landscape.aswf.io/" TargetMode="External"/><Relationship Id="rId4" Type="http://schemas.openxmlformats.org/officeDocument/2006/relationships/image" Target="../media/image18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 Id="rId3" Type="http://schemas.openxmlformats.org/officeDocument/2006/relationships/comments" Target="../comments/comment1.xml"/><Relationship Id="rId4" Type="http://schemas.openxmlformats.org/officeDocument/2006/relationships/hyperlink" Target="https://opensourceforum.aswf.io" TargetMode="External"/><Relationship Id="rId5" Type="http://schemas.openxmlformats.org/officeDocument/2006/relationships/hyperlink" Target="https://events.linuxfoundation.org/open-source-days/" TargetMode="External"/><Relationship Id="rId6" Type="http://schemas.openxmlformats.org/officeDocument/2006/relationships/image" Target="../media/image182.png"/><Relationship Id="rId7" Type="http://schemas.openxmlformats.org/officeDocument/2006/relationships/image" Target="../media/image18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5.png"/><Relationship Id="rId4" Type="http://schemas.openxmlformats.org/officeDocument/2006/relationships/image" Target="../media/image189.png"/><Relationship Id="rId9" Type="http://schemas.openxmlformats.org/officeDocument/2006/relationships/image" Target="../media/image215.png"/><Relationship Id="rId5" Type="http://schemas.openxmlformats.org/officeDocument/2006/relationships/image" Target="../media/image214.png"/><Relationship Id="rId6" Type="http://schemas.openxmlformats.org/officeDocument/2006/relationships/image" Target="../media/image190.png"/><Relationship Id="rId7" Type="http://schemas.openxmlformats.org/officeDocument/2006/relationships/image" Target="../media/image192.png"/><Relationship Id="rId8" Type="http://schemas.openxmlformats.org/officeDocument/2006/relationships/image" Target="../media/image193.png"/><Relationship Id="rId11" Type="http://schemas.openxmlformats.org/officeDocument/2006/relationships/image" Target="../media/image206.png"/><Relationship Id="rId10" Type="http://schemas.openxmlformats.org/officeDocument/2006/relationships/image" Target="../media/image184.png"/><Relationship Id="rId13" Type="http://schemas.openxmlformats.org/officeDocument/2006/relationships/image" Target="../media/image198.png"/><Relationship Id="rId12" Type="http://schemas.openxmlformats.org/officeDocument/2006/relationships/image" Target="../media/image194.png"/><Relationship Id="rId15" Type="http://schemas.openxmlformats.org/officeDocument/2006/relationships/image" Target="../media/image210.png"/><Relationship Id="rId14" Type="http://schemas.openxmlformats.org/officeDocument/2006/relationships/image" Target="../media/image204.png"/><Relationship Id="rId17" Type="http://schemas.openxmlformats.org/officeDocument/2006/relationships/image" Target="../media/image202.png"/><Relationship Id="rId16" Type="http://schemas.openxmlformats.org/officeDocument/2006/relationships/image" Target="../media/image201.png"/><Relationship Id="rId19" Type="http://schemas.openxmlformats.org/officeDocument/2006/relationships/image" Target="../media/image199.png"/><Relationship Id="rId18" Type="http://schemas.openxmlformats.org/officeDocument/2006/relationships/image" Target="../media/image2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09.png"/><Relationship Id="rId4" Type="http://schemas.openxmlformats.org/officeDocument/2006/relationships/image" Target="../media/image218.jpg"/><Relationship Id="rId5" Type="http://schemas.openxmlformats.org/officeDocument/2006/relationships/image" Target="../media/image208.png"/><Relationship Id="rId6" Type="http://schemas.openxmlformats.org/officeDocument/2006/relationships/hyperlink" Target="https://openvdb.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20.png"/><Relationship Id="rId4" Type="http://schemas.openxmlformats.org/officeDocument/2006/relationships/image" Target="../media/image207.png"/><Relationship Id="rId5" Type="http://schemas.openxmlformats.org/officeDocument/2006/relationships/image" Target="../media/image266.jpg"/><Relationship Id="rId6" Type="http://schemas.openxmlformats.org/officeDocument/2006/relationships/image" Target="../media/image200.png"/><Relationship Id="rId7" Type="http://schemas.openxmlformats.org/officeDocument/2006/relationships/hyperlink" Target="https://opencolorio.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12.png"/><Relationship Id="rId4" Type="http://schemas.openxmlformats.org/officeDocument/2006/relationships/image" Target="../media/image211.jpg"/><Relationship Id="rId5" Type="http://schemas.openxmlformats.org/officeDocument/2006/relationships/image" Target="../media/image203.png"/><Relationship Id="rId6" Type="http://schemas.openxmlformats.org/officeDocument/2006/relationships/hyperlink" Target="https://opencue.i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25.jpg"/><Relationship Id="rId4" Type="http://schemas.openxmlformats.org/officeDocument/2006/relationships/image" Target="../media/image235.jpg"/><Relationship Id="rId5" Type="http://schemas.openxmlformats.org/officeDocument/2006/relationships/image" Target="../media/image216.png"/><Relationship Id="rId6" Type="http://schemas.openxmlformats.org/officeDocument/2006/relationships/hyperlink" Target="https://openexr.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45.jpg"/><Relationship Id="rId4" Type="http://schemas.openxmlformats.org/officeDocument/2006/relationships/hyperlink" Target="https://opentimeline.io" TargetMode="External"/><Relationship Id="rId5" Type="http://schemas.openxmlformats.org/officeDocument/2006/relationships/image" Target="../media/image2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21.jpg"/><Relationship Id="rId4" Type="http://schemas.openxmlformats.org/officeDocument/2006/relationships/image" Target="../media/image217.jpg"/><Relationship Id="rId5" Type="http://schemas.openxmlformats.org/officeDocument/2006/relationships/image" Target="../media/image232.png"/><Relationship Id="rId6" Type="http://schemas.openxmlformats.org/officeDocument/2006/relationships/hyperlink" Target="https://openshadinglanguage.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24.png"/><Relationship Id="rId4" Type="http://schemas.openxmlformats.org/officeDocument/2006/relationships/hyperlink" Target="https://materialx.org" TargetMode="External"/><Relationship Id="rId5" Type="http://schemas.openxmlformats.org/officeDocument/2006/relationships/image" Target="../media/image2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33.png"/><Relationship Id="rId4" Type="http://schemas.openxmlformats.org/officeDocument/2006/relationships/hyperlink" Target="https://rez-project.io" TargetMode="External"/><Relationship Id="rId5" Type="http://schemas.openxmlformats.org/officeDocument/2006/relationships/image" Target="../media/image230.png"/><Relationship Id="rId6" Type="http://schemas.openxmlformats.org/officeDocument/2006/relationships/image" Target="../media/image2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https://rawtoaces.org" TargetMode="External"/><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19.png"/><Relationship Id="rId4" Type="http://schemas.openxmlformats.org/officeDocument/2006/relationships/image" Target="../media/image223.png"/><Relationship Id="rId5" Type="http://schemas.openxmlformats.org/officeDocument/2006/relationships/hyperlink" Target="http://openeffects.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22.png"/><Relationship Id="rId4" Type="http://schemas.openxmlformats.org/officeDocument/2006/relationships/image" Target="../media/image234.png"/><Relationship Id="rId5" Type="http://schemas.openxmlformats.org/officeDocument/2006/relationships/image" Target="../media/image237.png"/><Relationship Id="rId6" Type="http://schemas.openxmlformats.org/officeDocument/2006/relationships/image" Target="../media/image241.jpg"/><Relationship Id="rId7" Type="http://schemas.openxmlformats.org/officeDocument/2006/relationships/hyperlink" Target="https://dpel.aswf.io" TargetMode="External"/><Relationship Id="rId8" Type="http://schemas.openxmlformats.org/officeDocument/2006/relationships/image" Target="../media/image2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openassetio.org" TargetMode="External"/><Relationship Id="rId4" Type="http://schemas.openxmlformats.org/officeDocument/2006/relationships/image" Target="../media/image231.png"/><Relationship Id="rId9" Type="http://schemas.openxmlformats.org/officeDocument/2006/relationships/image" Target="../media/image239.jpg"/><Relationship Id="rId5" Type="http://schemas.openxmlformats.org/officeDocument/2006/relationships/image" Target="../media/image228.png"/><Relationship Id="rId6" Type="http://schemas.openxmlformats.org/officeDocument/2006/relationships/image" Target="../media/image244.png"/><Relationship Id="rId7" Type="http://schemas.openxmlformats.org/officeDocument/2006/relationships/image" Target="../media/image243.png"/><Relationship Id="rId8" Type="http://schemas.openxmlformats.org/officeDocument/2006/relationships/image" Target="../media/image236.png"/><Relationship Id="rId20" Type="http://schemas.openxmlformats.org/officeDocument/2006/relationships/image" Target="../media/image258.jpg"/><Relationship Id="rId11" Type="http://schemas.openxmlformats.org/officeDocument/2006/relationships/image" Target="../media/image250.jpg"/><Relationship Id="rId10" Type="http://schemas.openxmlformats.org/officeDocument/2006/relationships/image" Target="../media/image246.jpg"/><Relationship Id="rId13" Type="http://schemas.openxmlformats.org/officeDocument/2006/relationships/image" Target="../media/image259.jpg"/><Relationship Id="rId12" Type="http://schemas.openxmlformats.org/officeDocument/2006/relationships/image" Target="../media/image242.jpg"/><Relationship Id="rId15" Type="http://schemas.openxmlformats.org/officeDocument/2006/relationships/image" Target="../media/image253.png"/><Relationship Id="rId14" Type="http://schemas.openxmlformats.org/officeDocument/2006/relationships/image" Target="../media/image249.png"/><Relationship Id="rId17" Type="http://schemas.openxmlformats.org/officeDocument/2006/relationships/image" Target="../media/image261.jpg"/><Relationship Id="rId16" Type="http://schemas.openxmlformats.org/officeDocument/2006/relationships/image" Target="../media/image257.jpg"/><Relationship Id="rId19" Type="http://schemas.openxmlformats.org/officeDocument/2006/relationships/image" Target="../media/image256.png"/><Relationship Id="rId18" Type="http://schemas.openxmlformats.org/officeDocument/2006/relationships/image" Target="../media/image2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51.jpg"/><Relationship Id="rId5" Type="http://schemas.openxmlformats.org/officeDocument/2006/relationships/image" Target="../media/image248.jpg"/><Relationship Id="rId6" Type="http://schemas.openxmlformats.org/officeDocument/2006/relationships/image" Target="../media/image263.png"/><Relationship Id="rId7" Type="http://schemas.openxmlformats.org/officeDocument/2006/relationships/hyperlink" Target="https://openreviewinitiative.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47.png"/><Relationship Id="rId4" Type="http://schemas.openxmlformats.org/officeDocument/2006/relationships/image" Target="../media/image2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hyperlink" Target="mailto:openapv-tsc@lists.aswf.io" TargetMode="External"/><Relationship Id="rId4" Type="http://schemas.openxmlformats.org/officeDocument/2006/relationships/hyperlink" Target="mailto:openapv-discussion@lists.aswf.io" TargetMode="External"/><Relationship Id="rId5" Type="http://schemas.openxmlformats.org/officeDocument/2006/relationships/image" Target="../media/image2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academysoftwarefdn.slack.com/archives/C08S1TJ47B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omments" Target="../comments/comment2.xml"/><Relationship Id="rId4" Type="http://schemas.openxmlformats.org/officeDocument/2006/relationships/image" Target="../media/image254.png"/><Relationship Id="rId9" Type="http://schemas.openxmlformats.org/officeDocument/2006/relationships/image" Target="../media/image267.png"/><Relationship Id="rId5" Type="http://schemas.openxmlformats.org/officeDocument/2006/relationships/image" Target="../media/image255.png"/><Relationship Id="rId6" Type="http://schemas.openxmlformats.org/officeDocument/2006/relationships/image" Target="../media/image268.png"/><Relationship Id="rId7" Type="http://schemas.openxmlformats.org/officeDocument/2006/relationships/image" Target="../media/image269.png"/><Relationship Id="rId8" Type="http://schemas.openxmlformats.org/officeDocument/2006/relationships/image" Target="../media/image262.png"/><Relationship Id="rId11" Type="http://schemas.openxmlformats.org/officeDocument/2006/relationships/image" Target="../media/image265.png"/><Relationship Id="rId10" Type="http://schemas.openxmlformats.org/officeDocument/2006/relationships/image" Target="../media/image2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tac.aswf.io/engagemen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132.png"/><Relationship Id="rId84" Type="http://schemas.openxmlformats.org/officeDocument/2006/relationships/image" Target="../media/image147.png"/><Relationship Id="rId83" Type="http://schemas.openxmlformats.org/officeDocument/2006/relationships/image" Target="../media/image143.png"/><Relationship Id="rId42" Type="http://schemas.openxmlformats.org/officeDocument/2006/relationships/image" Target="../media/image117.png"/><Relationship Id="rId86" Type="http://schemas.openxmlformats.org/officeDocument/2006/relationships/image" Target="../media/image170.png"/><Relationship Id="rId41" Type="http://schemas.openxmlformats.org/officeDocument/2006/relationships/image" Target="../media/image144.png"/><Relationship Id="rId85" Type="http://schemas.openxmlformats.org/officeDocument/2006/relationships/image" Target="../media/image159.png"/><Relationship Id="rId44" Type="http://schemas.openxmlformats.org/officeDocument/2006/relationships/image" Target="../media/image122.png"/><Relationship Id="rId88" Type="http://schemas.openxmlformats.org/officeDocument/2006/relationships/image" Target="../media/image153.png"/><Relationship Id="rId43" Type="http://schemas.openxmlformats.org/officeDocument/2006/relationships/image" Target="../media/image112.png"/><Relationship Id="rId87" Type="http://schemas.openxmlformats.org/officeDocument/2006/relationships/image" Target="../media/image166.png"/><Relationship Id="rId46" Type="http://schemas.openxmlformats.org/officeDocument/2006/relationships/image" Target="../media/image118.png"/><Relationship Id="rId45" Type="http://schemas.openxmlformats.org/officeDocument/2006/relationships/image" Target="../media/image101.png"/><Relationship Id="rId80" Type="http://schemas.openxmlformats.org/officeDocument/2006/relationships/image" Target="../media/image142.jpg"/><Relationship Id="rId82" Type="http://schemas.openxmlformats.org/officeDocument/2006/relationships/image" Target="../media/image177.png"/><Relationship Id="rId81" Type="http://schemas.openxmlformats.org/officeDocument/2006/relationships/image" Target="../media/image187.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6.png"/><Relationship Id="rId4" Type="http://schemas.openxmlformats.org/officeDocument/2006/relationships/image" Target="../media/image78.png"/><Relationship Id="rId9" Type="http://schemas.openxmlformats.org/officeDocument/2006/relationships/image" Target="../media/image86.png"/><Relationship Id="rId48" Type="http://schemas.openxmlformats.org/officeDocument/2006/relationships/image" Target="../media/image124.png"/><Relationship Id="rId47" Type="http://schemas.openxmlformats.org/officeDocument/2006/relationships/image" Target="../media/image109.png"/><Relationship Id="rId49" Type="http://schemas.openxmlformats.org/officeDocument/2006/relationships/image" Target="../media/image123.png"/><Relationship Id="rId5" Type="http://schemas.openxmlformats.org/officeDocument/2006/relationships/image" Target="../media/image76.png"/><Relationship Id="rId6" Type="http://schemas.openxmlformats.org/officeDocument/2006/relationships/image" Target="../media/image68.png"/><Relationship Id="rId7" Type="http://schemas.openxmlformats.org/officeDocument/2006/relationships/image" Target="../media/image80.png"/><Relationship Id="rId8" Type="http://schemas.openxmlformats.org/officeDocument/2006/relationships/image" Target="../media/image82.png"/><Relationship Id="rId73" Type="http://schemas.openxmlformats.org/officeDocument/2006/relationships/image" Target="../media/image160.png"/><Relationship Id="rId72" Type="http://schemas.openxmlformats.org/officeDocument/2006/relationships/image" Target="../media/image140.png"/><Relationship Id="rId31" Type="http://schemas.openxmlformats.org/officeDocument/2006/relationships/image" Target="../media/image108.png"/><Relationship Id="rId75" Type="http://schemas.openxmlformats.org/officeDocument/2006/relationships/image" Target="../media/image138.png"/><Relationship Id="rId30" Type="http://schemas.openxmlformats.org/officeDocument/2006/relationships/image" Target="../media/image103.png"/><Relationship Id="rId74" Type="http://schemas.openxmlformats.org/officeDocument/2006/relationships/image" Target="../media/image145.png"/><Relationship Id="rId33" Type="http://schemas.openxmlformats.org/officeDocument/2006/relationships/image" Target="../media/image105.png"/><Relationship Id="rId77" Type="http://schemas.openxmlformats.org/officeDocument/2006/relationships/image" Target="../media/image171.png"/><Relationship Id="rId32" Type="http://schemas.openxmlformats.org/officeDocument/2006/relationships/image" Target="../media/image95.png"/><Relationship Id="rId76" Type="http://schemas.openxmlformats.org/officeDocument/2006/relationships/image" Target="../media/image146.png"/><Relationship Id="rId35" Type="http://schemas.openxmlformats.org/officeDocument/2006/relationships/image" Target="../media/image92.png"/><Relationship Id="rId79" Type="http://schemas.openxmlformats.org/officeDocument/2006/relationships/image" Target="../media/image139.png"/><Relationship Id="rId34" Type="http://schemas.openxmlformats.org/officeDocument/2006/relationships/image" Target="../media/image102.png"/><Relationship Id="rId78" Type="http://schemas.openxmlformats.org/officeDocument/2006/relationships/image" Target="../media/image151.png"/><Relationship Id="rId71" Type="http://schemas.openxmlformats.org/officeDocument/2006/relationships/image" Target="../media/image130.png"/><Relationship Id="rId70" Type="http://schemas.openxmlformats.org/officeDocument/2006/relationships/image" Target="../media/image156.png"/><Relationship Id="rId37" Type="http://schemas.openxmlformats.org/officeDocument/2006/relationships/image" Target="../media/image111.png"/><Relationship Id="rId36" Type="http://schemas.openxmlformats.org/officeDocument/2006/relationships/image" Target="../media/image94.png"/><Relationship Id="rId39" Type="http://schemas.openxmlformats.org/officeDocument/2006/relationships/image" Target="../media/image106.png"/><Relationship Id="rId38" Type="http://schemas.openxmlformats.org/officeDocument/2006/relationships/image" Target="../media/image120.png"/><Relationship Id="rId62" Type="http://schemas.openxmlformats.org/officeDocument/2006/relationships/image" Target="../media/image128.png"/><Relationship Id="rId61" Type="http://schemas.openxmlformats.org/officeDocument/2006/relationships/image" Target="../media/image133.png"/><Relationship Id="rId20" Type="http://schemas.openxmlformats.org/officeDocument/2006/relationships/image" Target="../media/image79.png"/><Relationship Id="rId64" Type="http://schemas.openxmlformats.org/officeDocument/2006/relationships/image" Target="../media/image135.png"/><Relationship Id="rId63" Type="http://schemas.openxmlformats.org/officeDocument/2006/relationships/image" Target="../media/image127.png"/><Relationship Id="rId22" Type="http://schemas.openxmlformats.org/officeDocument/2006/relationships/image" Target="../media/image104.png"/><Relationship Id="rId66" Type="http://schemas.openxmlformats.org/officeDocument/2006/relationships/image" Target="../media/image129.png"/><Relationship Id="rId21" Type="http://schemas.openxmlformats.org/officeDocument/2006/relationships/image" Target="../media/image81.png"/><Relationship Id="rId65" Type="http://schemas.openxmlformats.org/officeDocument/2006/relationships/image" Target="../media/image141.png"/><Relationship Id="rId24" Type="http://schemas.openxmlformats.org/officeDocument/2006/relationships/image" Target="../media/image113.png"/><Relationship Id="rId68" Type="http://schemas.openxmlformats.org/officeDocument/2006/relationships/image" Target="../media/image137.png"/><Relationship Id="rId23" Type="http://schemas.openxmlformats.org/officeDocument/2006/relationships/image" Target="../media/image100.png"/><Relationship Id="rId67" Type="http://schemas.openxmlformats.org/officeDocument/2006/relationships/image" Target="../media/image125.png"/><Relationship Id="rId60" Type="http://schemas.openxmlformats.org/officeDocument/2006/relationships/image" Target="../media/image134.png"/><Relationship Id="rId26" Type="http://schemas.openxmlformats.org/officeDocument/2006/relationships/image" Target="../media/image90.png"/><Relationship Id="rId25" Type="http://schemas.openxmlformats.org/officeDocument/2006/relationships/image" Target="../media/image89.png"/><Relationship Id="rId69" Type="http://schemas.openxmlformats.org/officeDocument/2006/relationships/image" Target="../media/image136.png"/><Relationship Id="rId28" Type="http://schemas.openxmlformats.org/officeDocument/2006/relationships/image" Target="../media/image93.png"/><Relationship Id="rId27" Type="http://schemas.openxmlformats.org/officeDocument/2006/relationships/image" Target="../media/image97.png"/><Relationship Id="rId29" Type="http://schemas.openxmlformats.org/officeDocument/2006/relationships/image" Target="../media/image98.png"/><Relationship Id="rId51" Type="http://schemas.openxmlformats.org/officeDocument/2006/relationships/image" Target="../media/image126.png"/><Relationship Id="rId50" Type="http://schemas.openxmlformats.org/officeDocument/2006/relationships/image" Target="../media/image107.png"/><Relationship Id="rId53" Type="http://schemas.openxmlformats.org/officeDocument/2006/relationships/image" Target="../media/image110.png"/><Relationship Id="rId52" Type="http://schemas.openxmlformats.org/officeDocument/2006/relationships/image" Target="../media/image119.png"/><Relationship Id="rId11" Type="http://schemas.openxmlformats.org/officeDocument/2006/relationships/image" Target="../media/image83.png"/><Relationship Id="rId55" Type="http://schemas.openxmlformats.org/officeDocument/2006/relationships/image" Target="../media/image148.png"/><Relationship Id="rId10" Type="http://schemas.openxmlformats.org/officeDocument/2006/relationships/image" Target="../media/image150.png"/><Relationship Id="rId54" Type="http://schemas.openxmlformats.org/officeDocument/2006/relationships/image" Target="../media/image116.png"/><Relationship Id="rId13" Type="http://schemas.openxmlformats.org/officeDocument/2006/relationships/image" Target="../media/image84.png"/><Relationship Id="rId57" Type="http://schemas.openxmlformats.org/officeDocument/2006/relationships/image" Target="../media/image115.png"/><Relationship Id="rId12" Type="http://schemas.openxmlformats.org/officeDocument/2006/relationships/image" Target="../media/image88.png"/><Relationship Id="rId56" Type="http://schemas.openxmlformats.org/officeDocument/2006/relationships/image" Target="../media/image121.png"/><Relationship Id="rId15" Type="http://schemas.openxmlformats.org/officeDocument/2006/relationships/image" Target="../media/image73.png"/><Relationship Id="rId59" Type="http://schemas.openxmlformats.org/officeDocument/2006/relationships/image" Target="../media/image131.png"/><Relationship Id="rId14" Type="http://schemas.openxmlformats.org/officeDocument/2006/relationships/image" Target="../media/image91.png"/><Relationship Id="rId58" Type="http://schemas.openxmlformats.org/officeDocument/2006/relationships/image" Target="../media/image114.png"/><Relationship Id="rId17" Type="http://schemas.openxmlformats.org/officeDocument/2006/relationships/image" Target="../media/image96.png"/><Relationship Id="rId16" Type="http://schemas.openxmlformats.org/officeDocument/2006/relationships/image" Target="../media/image87.jpg"/><Relationship Id="rId19" Type="http://schemas.openxmlformats.org/officeDocument/2006/relationships/image" Target="../media/image85.png"/><Relationship Id="rId18"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9.png"/><Relationship Id="rId4" Type="http://schemas.openxmlformats.org/officeDocument/2006/relationships/image" Target="../media/image157.png"/><Relationship Id="rId5" Type="http://schemas.openxmlformats.org/officeDocument/2006/relationships/image" Target="../media/image1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6600"/>
              <a:buFont typeface="Arial"/>
              <a:buNone/>
            </a:pPr>
            <a:r>
              <a:rPr lang="en-US" sz="6600"/>
              <a:t>Overview</a:t>
            </a:r>
            <a:endParaRPr/>
          </a:p>
        </p:txBody>
      </p:sp>
      <p:sp>
        <p:nvSpPr>
          <p:cNvPr id="387" name="Google Shape;387;p1"/>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January 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g125e828e038_1_157"/>
          <p:cNvPicPr preferRelativeResize="0"/>
          <p:nvPr/>
        </p:nvPicPr>
        <p:blipFill rotWithShape="1">
          <a:blip r:embed="rId3">
            <a:alphaModFix/>
          </a:blip>
          <a:srcRect b="0" l="0" r="0" t="0"/>
          <a:stretch/>
        </p:blipFill>
        <p:spPr>
          <a:xfrm>
            <a:off x="3880067" y="1117733"/>
            <a:ext cx="8311935" cy="5740266"/>
          </a:xfrm>
          <a:prstGeom prst="rect">
            <a:avLst/>
          </a:prstGeom>
          <a:noFill/>
          <a:ln>
            <a:noFill/>
          </a:ln>
        </p:spPr>
      </p:pic>
      <p:sp>
        <p:nvSpPr>
          <p:cNvPr id="579" name="Google Shape;579;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F7EADC"/>
                </a:solidFill>
                <a:latin typeface="Calibri"/>
                <a:ea typeface="Calibri"/>
                <a:cs typeface="Calibri"/>
                <a:sym typeface="Calibri"/>
              </a:rPr>
              <a:t>Open Source</a:t>
            </a:r>
            <a:r>
              <a:rPr b="0" i="0" lang="en-US" sz="1400" u="none" cap="none" strike="noStrike">
                <a:solidFill>
                  <a:srgbClr val="D8BDA2"/>
                </a:solidFill>
                <a:latin typeface="Calibri"/>
                <a:ea typeface="Calibri"/>
                <a:cs typeface="Calibri"/>
                <a:sym typeface="Calibri"/>
              </a:rPr>
              <a:t>   </a:t>
            </a:r>
            <a:r>
              <a:rPr b="0" i="0" lang="en-US" sz="2700" u="none" cap="none" strike="noStrike">
                <a:solidFill>
                  <a:srgbClr val="D8BDA2"/>
                </a:solidFill>
                <a:latin typeface="Calibri"/>
                <a:ea typeface="Calibri"/>
                <a:cs typeface="Calibri"/>
                <a:sym typeface="Calibri"/>
              </a:rPr>
              <a:t>in</a:t>
            </a:r>
            <a:r>
              <a:rPr b="0" i="0" lang="en-US" sz="1400" u="none" cap="none" strike="noStrike">
                <a:solidFill>
                  <a:srgbClr val="D8BDA2"/>
                </a:solidFill>
                <a:latin typeface="Calibri"/>
                <a:ea typeface="Calibri"/>
                <a:cs typeface="Calibri"/>
                <a:sym typeface="Calibri"/>
              </a:rPr>
              <a:t> </a:t>
            </a:r>
            <a:r>
              <a:rPr b="1" i="0" lang="en-US" sz="4300" u="none" cap="none" strike="noStrike">
                <a:solidFill>
                  <a:srgbClr val="F7EADC"/>
                </a:solidFill>
                <a:latin typeface="Calibri"/>
                <a:ea typeface="Calibri"/>
                <a:cs typeface="Calibri"/>
                <a:sym typeface="Calibri"/>
              </a:rPr>
              <a:t>Entertainment</a:t>
            </a:r>
            <a:endParaRPr b="0" i="0" sz="19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1" lang="en-US" sz="1600" u="none" cap="none" strike="noStrike">
                <a:solidFill>
                  <a:srgbClr val="D8BDA2"/>
                </a:solidFill>
                <a:latin typeface="Calibri"/>
                <a:ea typeface="Calibri"/>
                <a:cs typeface="Calibri"/>
                <a:sym typeface="Calibri"/>
              </a:rPr>
              <a:t>How the Academy Software Foundation Creates Shared Value</a:t>
            </a:r>
            <a:endParaRPr b="0" i="1"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t/>
            </a:r>
            <a:endParaRPr b="0" i="0" sz="21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D8BDA2"/>
                </a:solidFill>
                <a:latin typeface="Calibri"/>
                <a:ea typeface="Calibri"/>
                <a:cs typeface="Calibri"/>
                <a:sym typeface="Calibri"/>
              </a:rPr>
              <a:t>A report from </a:t>
            </a:r>
            <a:endParaRPr b="0" i="0" sz="19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D8BDA2"/>
                </a:solidFill>
                <a:latin typeface="Calibri"/>
                <a:ea typeface="Calibri"/>
                <a:cs typeface="Calibri"/>
                <a:sym typeface="Calibri"/>
              </a:rPr>
              <a:t>Written by </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D8BDA2"/>
                </a:solidFill>
                <a:latin typeface="Calibri"/>
                <a:ea typeface="Calibri"/>
                <a:cs typeface="Calibri"/>
                <a:sym typeface="Calibri"/>
              </a:rPr>
              <a:t>Barbara Robertson</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sng" cap="none" strike="noStrike">
                <a:solidFill>
                  <a:schemeClr val="hlink"/>
                </a:solidFill>
                <a:latin typeface="Calibri"/>
                <a:ea typeface="Calibri"/>
                <a:cs typeface="Calibri"/>
                <a:sym typeface="Calibri"/>
                <a:hlinkClick r:id="rId4"/>
              </a:rPr>
              <a:t>report.aswf.io</a:t>
            </a:r>
            <a:endParaRPr b="0" i="0" sz="1600" u="none" cap="none" strike="noStrike">
              <a:solidFill>
                <a:schemeClr val="lt1"/>
              </a:solidFill>
              <a:latin typeface="Calibri"/>
              <a:ea typeface="Calibri"/>
              <a:cs typeface="Calibri"/>
              <a:sym typeface="Calibri"/>
            </a:endParaRPr>
          </a:p>
        </p:txBody>
      </p:sp>
      <p:sp>
        <p:nvSpPr>
          <p:cNvPr id="580" name="Google Shape;580;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3"/>
                </a:solidFill>
                <a:latin typeface="Arial"/>
                <a:ea typeface="Arial"/>
                <a:cs typeface="Arial"/>
                <a:sym typeface="Arial"/>
              </a:rPr>
              <a:t>DUNE </a:t>
            </a:r>
            <a:r>
              <a:rPr b="0" i="1" lang="en-US" sz="1100" u="none" cap="none" strike="noStrike">
                <a:solidFill>
                  <a:schemeClr val="accent3"/>
                </a:solidFill>
                <a:latin typeface="Arial"/>
                <a:ea typeface="Arial"/>
                <a:cs typeface="Arial"/>
                <a:sym typeface="Arial"/>
              </a:rPr>
              <a:t>Image Courtesy of DNEG © Legendary </a:t>
            </a:r>
            <a:endParaRPr b="0" i="1" sz="1100" u="none" cap="none" strike="noStrike">
              <a:solidFill>
                <a:schemeClr val="accent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1" lang="en-US" sz="1100" u="none" cap="none" strike="noStrike">
                <a:solidFill>
                  <a:schemeClr val="accent3"/>
                </a:solidFill>
                <a:latin typeface="Arial"/>
                <a:ea typeface="Arial"/>
                <a:cs typeface="Arial"/>
                <a:sym typeface="Arial"/>
              </a:rPr>
              <a:t>Warner Bros. Entertainment Inc. All Rights Reserved.</a:t>
            </a:r>
            <a:endParaRPr b="0" i="0" sz="1100" u="none" cap="none" strike="noStrike">
              <a:solidFill>
                <a:schemeClr val="lt1"/>
              </a:solidFill>
              <a:latin typeface="Arial"/>
              <a:ea typeface="Arial"/>
              <a:cs typeface="Arial"/>
              <a:sym typeface="Arial"/>
            </a:endParaRPr>
          </a:p>
        </p:txBody>
      </p:sp>
      <p:pic>
        <p:nvPicPr>
          <p:cNvPr id="581" name="Google Shape;581;g125e828e038_1_157"/>
          <p:cNvPicPr preferRelativeResize="0"/>
          <p:nvPr/>
        </p:nvPicPr>
        <p:blipFill rotWithShape="1">
          <a:blip r:embed="rId5">
            <a:alphaModFix/>
          </a:blip>
          <a:srcRect b="0" l="0" r="0" t="0"/>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b="0" i="0" lang="en-US" sz="3100" u="none" cap="none" strike="noStrike">
                <a:solidFill>
                  <a:schemeClr val="lt1"/>
                </a:solidFill>
                <a:latin typeface="Arial"/>
                <a:ea typeface="Arial"/>
                <a:cs typeface="Arial"/>
                <a:sym typeface="Arial"/>
              </a:rPr>
              <a:t>An Open Source Foundation Developed in Partnership</a:t>
            </a:r>
            <a:endParaRPr b="0" i="0" sz="1400" u="none" cap="none" strike="noStrike">
              <a:solidFill>
                <a:schemeClr val="lt1"/>
              </a:solidFill>
              <a:latin typeface="Arial"/>
              <a:ea typeface="Arial"/>
              <a:cs typeface="Arial"/>
              <a:sym typeface="Arial"/>
            </a:endParaRPr>
          </a:p>
        </p:txBody>
      </p:sp>
      <p:pic>
        <p:nvPicPr>
          <p:cNvPr descr="Google Shape;303;p2" id="587" name="Google Shape;587;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3921"/>
              </a:srgbClr>
            </a:outerShdw>
          </a:effectLst>
        </p:spPr>
      </p:pic>
      <p:pic>
        <p:nvPicPr>
          <p:cNvPr descr="Google Shape;305;p2" id="588" name="Google Shape;588;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589" name="Google Shape;589;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595" name="Google Shape;595;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596" name="Google Shape;596;p1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Why the Academy Software Foundation?</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0" st="0"/>
                                            </p:txEl>
                                          </p:spTgt>
                                        </p:tgtEl>
                                        <p:attrNameLst>
                                          <p:attrName>style.visibility</p:attrName>
                                        </p:attrNameLst>
                                      </p:cBhvr>
                                      <p:to>
                                        <p:strVal val="visible"/>
                                      </p:to>
                                    </p:set>
                                    <p:animEffect filter="fade" transition="in">
                                      <p:cBhvr>
                                        <p:cTn dur="200"/>
                                        <p:tgtEl>
                                          <p:spTgt spid="5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1" st="1"/>
                                            </p:txEl>
                                          </p:spTgt>
                                        </p:tgtEl>
                                        <p:attrNameLst>
                                          <p:attrName>style.visibility</p:attrName>
                                        </p:attrNameLst>
                                      </p:cBhvr>
                                      <p:to>
                                        <p:strVal val="visible"/>
                                      </p:to>
                                    </p:set>
                                    <p:animEffect filter="fade" transition="in">
                                      <p:cBhvr>
                                        <p:cTn dur="200"/>
                                        <p:tgtEl>
                                          <p:spTgt spid="5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2" st="2"/>
                                            </p:txEl>
                                          </p:spTgt>
                                        </p:tgtEl>
                                        <p:attrNameLst>
                                          <p:attrName>style.visibility</p:attrName>
                                        </p:attrNameLst>
                                      </p:cBhvr>
                                      <p:to>
                                        <p:strVal val="visible"/>
                                      </p:to>
                                    </p:set>
                                    <p:animEffect filter="fade" transition="in">
                                      <p:cBhvr>
                                        <p:cTn dur="200"/>
                                        <p:tgtEl>
                                          <p:spTgt spid="5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3" st="3"/>
                                            </p:txEl>
                                          </p:spTgt>
                                        </p:tgtEl>
                                        <p:attrNameLst>
                                          <p:attrName>style.visibility</p:attrName>
                                        </p:attrNameLst>
                                      </p:cBhvr>
                                      <p:to>
                                        <p:strVal val="visible"/>
                                      </p:to>
                                    </p:set>
                                    <p:animEffect filter="fade" transition="in">
                                      <p:cBhvr>
                                        <p:cTn dur="200"/>
                                        <p:tgtEl>
                                          <p:spTgt spid="59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3774538861f_0_404" title="Milestone Number"/>
          <p:cNvSpPr/>
          <p:nvPr/>
        </p:nvSpPr>
        <p:spPr>
          <a:xfrm>
            <a:off x="1189545" y="621008"/>
            <a:ext cx="282000" cy="2946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0" u="none" cap="none" strike="noStrike">
              <a:solidFill>
                <a:srgbClr val="000000"/>
              </a:solidFill>
              <a:latin typeface="Arial"/>
              <a:ea typeface="Arial"/>
              <a:cs typeface="Arial"/>
              <a:sym typeface="Arial"/>
            </a:endParaRPr>
          </a:p>
        </p:txBody>
      </p:sp>
      <p:sp>
        <p:nvSpPr>
          <p:cNvPr id="602" name="Google Shape;602;g3774538861f_0_404" title="Milestone Tall Arrow"/>
          <p:cNvSpPr/>
          <p:nvPr/>
        </p:nvSpPr>
        <p:spPr>
          <a:xfrm>
            <a:off x="1149812" y="434918"/>
            <a:ext cx="446400" cy="5189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3800" lIns="87650" spcFirstLastPara="1" rIns="87650" wrap="square" tIns="438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03" name="Google Shape;603;g3774538861f_0_404"/>
          <p:cNvSpPr txBox="1"/>
          <p:nvPr/>
        </p:nvSpPr>
        <p:spPr>
          <a:xfrm>
            <a:off x="-306125" y="398875"/>
            <a:ext cx="1389900" cy="2460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821"/>
              <a:buFont typeface="Arial"/>
              <a:buNone/>
            </a:pPr>
            <a:r>
              <a:rPr b="1" i="0" lang="en-US" sz="1820" u="none" cap="none" strike="noStrike">
                <a:solidFill>
                  <a:srgbClr val="FFD966"/>
                </a:solidFill>
                <a:latin typeface="Trebuchet MS"/>
                <a:ea typeface="Trebuchet MS"/>
                <a:cs typeface="Trebuchet MS"/>
                <a:sym typeface="Trebuchet MS"/>
              </a:rPr>
              <a:t>ASWF created</a:t>
            </a:r>
            <a:endParaRPr b="1" i="0" sz="1820" u="none" cap="none" strike="noStrike">
              <a:solidFill>
                <a:srgbClr val="FFD966"/>
              </a:solidFill>
              <a:latin typeface="Arial"/>
              <a:ea typeface="Arial"/>
              <a:cs typeface="Arial"/>
              <a:sym typeface="Arial"/>
            </a:endParaRPr>
          </a:p>
        </p:txBody>
      </p:sp>
      <p:sp>
        <p:nvSpPr>
          <p:cNvPr id="604" name="Google Shape;604;g3774538861f_0_404"/>
          <p:cNvSpPr txBox="1"/>
          <p:nvPr/>
        </p:nvSpPr>
        <p:spPr>
          <a:xfrm>
            <a:off x="-122579" y="912461"/>
            <a:ext cx="1189200" cy="13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August 10, 2018</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1" lang="en-US" sz="862" u="none" cap="none" strike="noStrike">
                <a:solidFill>
                  <a:srgbClr val="FFFFFF"/>
                </a:solidFill>
                <a:latin typeface="Trebuchet MS"/>
                <a:ea typeface="Trebuchet MS"/>
                <a:cs typeface="Trebuchet MS"/>
                <a:sym typeface="Trebuchet MS"/>
              </a:rPr>
              <a:t>Founding members:</a:t>
            </a:r>
            <a:endParaRPr b="0" i="1" sz="862"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Animal Logic</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Autodesk</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Blue Sky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Cisco</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DNEG</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DreamWorks Animation</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Epic Games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Foundry</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Google Cloud</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Intel</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SideFX</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The Walt Disney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Weta Digital</a:t>
            </a:r>
            <a:endParaRPr b="0" i="0" sz="1054" u="none" cap="none" strike="noStrike">
              <a:solidFill>
                <a:srgbClr val="FFFFFF"/>
              </a:solidFill>
              <a:latin typeface="Trebuchet MS"/>
              <a:ea typeface="Trebuchet MS"/>
              <a:cs typeface="Trebuchet MS"/>
              <a:sym typeface="Trebuchet MS"/>
            </a:endParaRPr>
          </a:p>
        </p:txBody>
      </p:sp>
      <p:sp>
        <p:nvSpPr>
          <p:cNvPr id="605" name="Google Shape;605;g3774538861f_0_404" title="Milestone Arrow"/>
          <p:cNvSpPr/>
          <p:nvPr/>
        </p:nvSpPr>
        <p:spPr>
          <a:xfrm>
            <a:off x="1677933" y="2828097"/>
            <a:ext cx="417600" cy="278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06" name="Google Shape;606;g3774538861f_0_404" title="Milestone Number"/>
          <p:cNvSpPr/>
          <p:nvPr/>
        </p:nvSpPr>
        <p:spPr>
          <a:xfrm>
            <a:off x="1754922" y="3053120"/>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02</a:t>
            </a:r>
            <a:endParaRPr b="0" i="0" sz="1820" u="none" cap="none" strike="noStrike">
              <a:solidFill>
                <a:srgbClr val="000000"/>
              </a:solidFill>
              <a:latin typeface="Arial"/>
              <a:ea typeface="Arial"/>
              <a:cs typeface="Arial"/>
              <a:sym typeface="Arial"/>
            </a:endParaRPr>
          </a:p>
        </p:txBody>
      </p:sp>
      <p:grpSp>
        <p:nvGrpSpPr>
          <p:cNvPr id="607" name="Google Shape;607;g3774538861f_0_404" title="Milestone Text"/>
          <p:cNvGrpSpPr/>
          <p:nvPr/>
        </p:nvGrpSpPr>
        <p:grpSpPr>
          <a:xfrm>
            <a:off x="1687649" y="803656"/>
            <a:ext cx="1525596" cy="669978"/>
            <a:chOff x="2084853" y="-1437412"/>
            <a:chExt cx="1718400" cy="754650"/>
          </a:xfrm>
        </p:grpSpPr>
        <p:sp>
          <p:nvSpPr>
            <p:cNvPr id="608" name="Google Shape;608;g3774538861f_0_404"/>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34"/>
                <a:buFont typeface="Arial"/>
                <a:buNone/>
              </a:pPr>
              <a:r>
                <a:rPr b="0" i="0" lang="en-US" sz="1533" u="none" cap="none" strike="noStrike">
                  <a:solidFill>
                    <a:srgbClr val="FFD966"/>
                  </a:solidFill>
                  <a:latin typeface="Trebuchet MS"/>
                  <a:ea typeface="Trebuchet MS"/>
                  <a:cs typeface="Trebuchet MS"/>
                  <a:sym typeface="Trebuchet MS"/>
                </a:rPr>
                <a:t>First project</a:t>
              </a:r>
              <a:endParaRPr b="0" i="0" sz="1533" u="none" cap="none" strike="noStrike">
                <a:solidFill>
                  <a:srgbClr val="FFD966"/>
                </a:solidFill>
                <a:latin typeface="Arial"/>
                <a:ea typeface="Arial"/>
                <a:cs typeface="Arial"/>
                <a:sym typeface="Arial"/>
              </a:endParaRPr>
            </a:p>
          </p:txBody>
        </p:sp>
        <p:sp>
          <p:nvSpPr>
            <p:cNvPr id="609" name="Google Shape;609;g3774538861f_0_404"/>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October 23,2018</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OpenVDB</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1" lang="en-US" sz="1054" u="none" cap="none" strike="noStrike">
                  <a:solidFill>
                    <a:schemeClr val="lt1"/>
                  </a:solidFill>
                  <a:latin typeface="Trebuchet MS"/>
                  <a:ea typeface="Trebuchet MS"/>
                  <a:cs typeface="Trebuchet MS"/>
                  <a:sym typeface="Trebuchet MS"/>
                </a:rPr>
                <a:t>New members:</a:t>
              </a:r>
              <a:endParaRPr b="0" i="1"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Sony Pictures Entertainment</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Warner Bros.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Blender Foundation</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Visual Effects Society</a:t>
              </a:r>
              <a:endParaRPr b="0" i="0" sz="1054" u="none" cap="none" strike="noStrike">
                <a:solidFill>
                  <a:schemeClr val="lt1"/>
                </a:solidFill>
                <a:latin typeface="Trebuchet MS"/>
                <a:ea typeface="Trebuchet MS"/>
                <a:cs typeface="Trebuchet MS"/>
                <a:sym typeface="Trebuchet MS"/>
              </a:endParaRPr>
            </a:p>
          </p:txBody>
        </p:sp>
      </p:grpSp>
      <p:grpSp>
        <p:nvGrpSpPr>
          <p:cNvPr id="610" name="Google Shape;610;g3774538861f_0_404" title="Milestone 4"/>
          <p:cNvGrpSpPr/>
          <p:nvPr/>
        </p:nvGrpSpPr>
        <p:grpSpPr>
          <a:xfrm>
            <a:off x="2663913" y="3345894"/>
            <a:ext cx="1369474" cy="2273521"/>
            <a:chOff x="5194569" y="2879132"/>
            <a:chExt cx="1542548" cy="2560848"/>
          </a:xfrm>
        </p:grpSpPr>
        <p:sp>
          <p:nvSpPr>
            <p:cNvPr id="611" name="Google Shape;611;g3774538861f_0_404" title="Milestone Arrow"/>
            <p:cNvSpPr/>
            <p:nvPr/>
          </p:nvSpPr>
          <p:spPr>
            <a:xfrm>
              <a:off x="5231026"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12" name="Google Shape;612;g3774538861f_0_404" title="Milestone Number"/>
            <p:cNvSpPr/>
            <p:nvPr/>
          </p:nvSpPr>
          <p:spPr>
            <a:xfrm>
              <a:off x="5317741" y="42035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04</a:t>
              </a:r>
              <a:endParaRPr b="0" i="0" sz="1820" u="none" cap="none" strike="noStrike">
                <a:solidFill>
                  <a:srgbClr val="000000"/>
                </a:solidFill>
                <a:latin typeface="Arial"/>
                <a:ea typeface="Arial"/>
                <a:cs typeface="Arial"/>
                <a:sym typeface="Arial"/>
              </a:endParaRPr>
            </a:p>
          </p:txBody>
        </p:sp>
        <p:grpSp>
          <p:nvGrpSpPr>
            <p:cNvPr id="613" name="Google Shape;613;g3774538861f_0_404" title="Milestone Text"/>
            <p:cNvGrpSpPr/>
            <p:nvPr/>
          </p:nvGrpSpPr>
          <p:grpSpPr>
            <a:xfrm>
              <a:off x="5194569" y="2879132"/>
              <a:ext cx="1542548" cy="559915"/>
              <a:chOff x="1900453" y="1419541"/>
              <a:chExt cx="1542548" cy="559915"/>
            </a:xfrm>
          </p:grpSpPr>
          <p:sp>
            <p:nvSpPr>
              <p:cNvPr id="614" name="Google Shape;614;g3774538861f_0_404"/>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630"/>
                  <a:buFont typeface="Arial"/>
                  <a:buNone/>
                </a:pPr>
                <a:r>
                  <a:t/>
                </a:r>
                <a:endParaRPr b="0" i="0" sz="1629" u="none" cap="none" strike="noStrike">
                  <a:solidFill>
                    <a:srgbClr val="000000"/>
                  </a:solidFill>
                  <a:latin typeface="Arial"/>
                  <a:ea typeface="Arial"/>
                  <a:cs typeface="Arial"/>
                  <a:sym typeface="Arial"/>
                </a:endParaRPr>
              </a:p>
            </p:txBody>
          </p:sp>
          <p:sp>
            <p:nvSpPr>
              <p:cNvPr id="615" name="Google Shape;615;g3774538861f_0_404"/>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766" u="none" cap="none" strike="noStrike">
                    <a:solidFill>
                      <a:srgbClr val="FFD966"/>
                    </a:solidFill>
                    <a:latin typeface="Trebuchet MS"/>
                    <a:ea typeface="Trebuchet MS"/>
                    <a:cs typeface="Trebuchet MS"/>
                    <a:sym typeface="Trebuchet MS"/>
                  </a:rPr>
                  <a:t>May 1 2019</a:t>
                </a:r>
                <a:endParaRPr b="0" i="0" sz="766"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766" u="none" cap="none" strike="noStrike">
                  <a:solidFill>
                    <a:srgbClr val="00B0F0"/>
                  </a:solidFill>
                  <a:latin typeface="Trebuchet MS"/>
                  <a:ea typeface="Trebuchet MS"/>
                  <a:cs typeface="Trebuchet MS"/>
                  <a:sym typeface="Trebuchet MS"/>
                </a:endParaRPr>
              </a:p>
            </p:txBody>
          </p:sp>
          <p:sp>
            <p:nvSpPr>
              <p:cNvPr id="616" name="Google Shape;616;g3774538861f_0_404"/>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OpenEXR</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OpenCue</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NVIDIA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ftrack</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Red Hat</a:t>
                </a:r>
                <a:endParaRPr b="0" i="0" sz="1054" u="none" cap="none" strike="noStrike">
                  <a:solidFill>
                    <a:schemeClr val="lt1"/>
                  </a:solidFill>
                  <a:latin typeface="Trebuchet MS"/>
                  <a:ea typeface="Trebuchet MS"/>
                  <a:cs typeface="Trebuchet MS"/>
                  <a:sym typeface="Trebuchet MS"/>
                </a:endParaRPr>
              </a:p>
            </p:txBody>
          </p:sp>
        </p:grpSp>
      </p:grpSp>
      <p:grpSp>
        <p:nvGrpSpPr>
          <p:cNvPr id="617" name="Google Shape;617;g3774538861f_0_404" title="Milestone 3"/>
          <p:cNvGrpSpPr/>
          <p:nvPr/>
        </p:nvGrpSpPr>
        <p:grpSpPr>
          <a:xfrm>
            <a:off x="2180548" y="2866684"/>
            <a:ext cx="1525788" cy="2730549"/>
            <a:chOff x="3350604" y="2363462"/>
            <a:chExt cx="1718617" cy="3075635"/>
          </a:xfrm>
        </p:grpSpPr>
        <p:sp>
          <p:nvSpPr>
            <p:cNvPr id="618" name="Google Shape;618;g3774538861f_0_404"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19" name="Google Shape;619;g3774538861f_0_404" title="Milestone Number"/>
            <p:cNvSpPr/>
            <p:nvPr/>
          </p:nvSpPr>
          <p:spPr>
            <a:xfrm>
              <a:off x="3442121" y="3049950"/>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03</a:t>
              </a:r>
              <a:endParaRPr b="0" i="0" sz="1820" u="none" cap="none" strike="noStrike">
                <a:solidFill>
                  <a:srgbClr val="000000"/>
                </a:solidFill>
                <a:latin typeface="Arial"/>
                <a:ea typeface="Arial"/>
                <a:cs typeface="Arial"/>
                <a:sym typeface="Arial"/>
              </a:endParaRPr>
            </a:p>
          </p:txBody>
        </p:sp>
        <p:sp>
          <p:nvSpPr>
            <p:cNvPr id="620" name="Google Shape;620;g3774538861f_0_404"/>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Feb 8,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OpenColorIO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grpSp>
        <p:nvGrpSpPr>
          <p:cNvPr id="621" name="Google Shape;621;g3774538861f_0_404" title="Milestone 3"/>
          <p:cNvGrpSpPr/>
          <p:nvPr/>
        </p:nvGrpSpPr>
        <p:grpSpPr>
          <a:xfrm>
            <a:off x="3203437" y="820930"/>
            <a:ext cx="1527117" cy="4792130"/>
            <a:chOff x="3222037" y="41689"/>
            <a:chExt cx="1720114" cy="5397758"/>
          </a:xfrm>
        </p:grpSpPr>
        <p:sp>
          <p:nvSpPr>
            <p:cNvPr id="622" name="Google Shape;622;g3774538861f_0_404"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23" name="Google Shape;623;g3774538861f_0_404" title="Milestone Number"/>
            <p:cNvSpPr/>
            <p:nvPr/>
          </p:nvSpPr>
          <p:spPr>
            <a:xfrm>
              <a:off x="3308744" y="2078215"/>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05</a:t>
              </a:r>
              <a:endParaRPr b="0" i="0" sz="1820" u="none" cap="none" strike="noStrike">
                <a:solidFill>
                  <a:srgbClr val="000000"/>
                </a:solidFill>
                <a:latin typeface="Arial"/>
                <a:ea typeface="Arial"/>
                <a:cs typeface="Arial"/>
                <a:sym typeface="Arial"/>
              </a:endParaRPr>
            </a:p>
          </p:txBody>
        </p:sp>
        <p:grpSp>
          <p:nvGrpSpPr>
            <p:cNvPr id="624" name="Google Shape;624;g3774538861f_0_404" title="Milestone Text"/>
            <p:cNvGrpSpPr/>
            <p:nvPr/>
          </p:nvGrpSpPr>
          <p:grpSpPr>
            <a:xfrm>
              <a:off x="3223751" y="41689"/>
              <a:ext cx="1718400" cy="777640"/>
              <a:chOff x="1884312" y="-1417902"/>
              <a:chExt cx="1718400" cy="777640"/>
            </a:xfrm>
          </p:grpSpPr>
          <p:sp>
            <p:nvSpPr>
              <p:cNvPr id="625" name="Google Shape;625;g3774538861f_0_404"/>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 2019</a:t>
                </a:r>
                <a:endParaRPr b="0" i="0" sz="1437" u="none" cap="none" strike="noStrike">
                  <a:solidFill>
                    <a:srgbClr val="FFD966"/>
                  </a:solidFill>
                  <a:latin typeface="Arial"/>
                  <a:ea typeface="Arial"/>
                  <a:cs typeface="Arial"/>
                  <a:sym typeface="Arial"/>
                </a:endParaRPr>
              </a:p>
            </p:txBody>
          </p:sp>
          <p:sp>
            <p:nvSpPr>
              <p:cNvPr id="626" name="Google Shape;626;g3774538861f_0_404"/>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July 29,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OpenTimelineIO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Netflix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Amazon Web Services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Rodeo FX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MovieLabs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27" name="Google Shape;627;g3774538861f_0_404" title="Milestone Arrow"/>
          <p:cNvSpPr/>
          <p:nvPr/>
        </p:nvSpPr>
        <p:spPr>
          <a:xfrm>
            <a:off x="3730323" y="3258303"/>
            <a:ext cx="417600" cy="23391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28" name="Google Shape;628;g3774538861f_0_404" title="Milestone Number"/>
          <p:cNvSpPr/>
          <p:nvPr/>
        </p:nvSpPr>
        <p:spPr>
          <a:xfrm>
            <a:off x="3818233" y="3407473"/>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06</a:t>
            </a:r>
            <a:endParaRPr b="0" i="0" sz="1820" u="none" cap="none" strike="noStrike">
              <a:solidFill>
                <a:srgbClr val="000000"/>
              </a:solidFill>
              <a:latin typeface="Arial"/>
              <a:ea typeface="Arial"/>
              <a:cs typeface="Arial"/>
              <a:sym typeface="Arial"/>
            </a:endParaRPr>
          </a:p>
        </p:txBody>
      </p:sp>
      <p:sp>
        <p:nvSpPr>
          <p:cNvPr id="629" name="Google Shape;629;g3774538861f_0_404"/>
          <p:cNvSpPr txBox="1"/>
          <p:nvPr/>
        </p:nvSpPr>
        <p:spPr>
          <a:xfrm>
            <a:off x="3726771" y="2482865"/>
            <a:ext cx="967800" cy="13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Sept 13</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Apple</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958" u="none" cap="none" strike="noStrike">
                <a:solidFill>
                  <a:schemeClr val="lt1"/>
                </a:solidFill>
                <a:latin typeface="Trebuchet MS"/>
                <a:ea typeface="Trebuchet MS"/>
                <a:cs typeface="Trebuchet MS"/>
                <a:sym typeface="Trebuchet MS"/>
              </a:rPr>
              <a:t>Microsoft</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nvGrpSpPr>
          <p:cNvPr id="630" name="Google Shape;630;g3774538861f_0_404" title="Milestone 3"/>
          <p:cNvGrpSpPr/>
          <p:nvPr/>
        </p:nvGrpSpPr>
        <p:grpSpPr>
          <a:xfrm>
            <a:off x="4250337" y="2175867"/>
            <a:ext cx="493794" cy="3429852"/>
            <a:chOff x="3360040" y="1779237"/>
            <a:chExt cx="556200" cy="3863316"/>
          </a:xfrm>
        </p:grpSpPr>
        <p:sp>
          <p:nvSpPr>
            <p:cNvPr id="631" name="Google Shape;631;g3774538861f_0_404"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32" name="Google Shape;632;g3774538861f_0_404" title="Milestone Number"/>
            <p:cNvSpPr/>
            <p:nvPr/>
          </p:nvSpPr>
          <p:spPr>
            <a:xfrm>
              <a:off x="3446741" y="3369142"/>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07</a:t>
              </a:r>
              <a:endParaRPr b="0" i="0" sz="1820" u="none" cap="none" strike="noStrike">
                <a:solidFill>
                  <a:srgbClr val="000000"/>
                </a:solidFill>
                <a:latin typeface="Arial"/>
                <a:ea typeface="Arial"/>
                <a:cs typeface="Arial"/>
                <a:sym typeface="Arial"/>
              </a:endParaRPr>
            </a:p>
          </p:txBody>
        </p:sp>
        <p:sp>
          <p:nvSpPr>
            <p:cNvPr id="633" name="Google Shape;633;g3774538861f_0_404"/>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Apr 16</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Shading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Language</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383"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AMD</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chemeClr val="lt1"/>
                  </a:solidFill>
                  <a:latin typeface="Trebuchet MS"/>
                  <a:ea typeface="Trebuchet MS"/>
                  <a:cs typeface="Trebuchet MS"/>
                  <a:sym typeface="Trebuchet MS"/>
                </a:rPr>
                <a:t>DockYard</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FFD966"/>
                </a:solidFill>
                <a:latin typeface="Trebuchet MS"/>
                <a:ea typeface="Trebuchet MS"/>
                <a:cs typeface="Trebuchet MS"/>
                <a:sym typeface="Trebuchet MS"/>
              </a:endParaRPr>
            </a:p>
          </p:txBody>
        </p:sp>
      </p:grpSp>
      <p:grpSp>
        <p:nvGrpSpPr>
          <p:cNvPr id="634" name="Google Shape;634;g3774538861f_0_404"/>
          <p:cNvGrpSpPr/>
          <p:nvPr/>
        </p:nvGrpSpPr>
        <p:grpSpPr>
          <a:xfrm>
            <a:off x="4754835" y="798007"/>
            <a:ext cx="1193885" cy="4807129"/>
            <a:chOff x="6941408" y="649743"/>
            <a:chExt cx="1245446" cy="5014739"/>
          </a:xfrm>
        </p:grpSpPr>
        <p:grpSp>
          <p:nvGrpSpPr>
            <p:cNvPr id="635" name="Google Shape;635;g3774538861f_0_404"/>
            <p:cNvGrpSpPr/>
            <p:nvPr/>
          </p:nvGrpSpPr>
          <p:grpSpPr>
            <a:xfrm>
              <a:off x="6941408" y="649743"/>
              <a:ext cx="1245446" cy="5014739"/>
              <a:chOff x="7627208" y="649743"/>
              <a:chExt cx="1245446" cy="5014739"/>
            </a:xfrm>
          </p:grpSpPr>
          <p:sp>
            <p:nvSpPr>
              <p:cNvPr id="636" name="Google Shape;636;g3774538861f_0_404"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37" name="Google Shape;637;g3774538861f_0_404" title="Milestone Text"/>
              <p:cNvGrpSpPr/>
              <p:nvPr/>
            </p:nvGrpSpPr>
            <p:grpSpPr>
              <a:xfrm>
                <a:off x="7627208" y="649743"/>
                <a:ext cx="1245446" cy="706015"/>
                <a:chOff x="2070091" y="-1059208"/>
                <a:chExt cx="1344829" cy="735585"/>
              </a:xfrm>
            </p:grpSpPr>
            <p:sp>
              <p:nvSpPr>
                <p:cNvPr id="638" name="Google Shape;638;g3774538861f_0_404"/>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5"/>
                      </a:solidFill>
                      <a:latin typeface="Trebuchet MS"/>
                      <a:ea typeface="Trebuchet MS"/>
                      <a:cs typeface="Trebuchet MS"/>
                      <a:sym typeface="Trebuchet MS"/>
                    </a:rPr>
                    <a:t>Open Source Days 2020</a:t>
                  </a:r>
                  <a:endParaRPr b="0" i="0" sz="1437" u="none" cap="none" strike="noStrike">
                    <a:solidFill>
                      <a:srgbClr val="FFD965"/>
                    </a:solidFill>
                    <a:latin typeface="Arial"/>
                    <a:ea typeface="Arial"/>
                    <a:cs typeface="Arial"/>
                    <a:sym typeface="Arial"/>
                  </a:endParaRPr>
                </a:p>
              </p:txBody>
            </p:sp>
            <p:sp>
              <p:nvSpPr>
                <p:cNvPr id="639" name="Google Shape;639;g3774538861f_0_404"/>
                <p:cNvSpPr txBox="1"/>
                <p:nvPr/>
              </p:nvSpPr>
              <p:spPr>
                <a:xfrm>
                  <a:off x="2070091" y="-477523"/>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Aug19-20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Unity </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Conductor Technologies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SMPTE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40" name="Google Shape;640;g3774538861f_0_404" title="Milestone Number"/>
            <p:cNvSpPr/>
            <p:nvPr/>
          </p:nvSpPr>
          <p:spPr>
            <a:xfrm>
              <a:off x="7044368" y="2405066"/>
              <a:ext cx="275400" cy="2754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08</a:t>
              </a:r>
              <a:endParaRPr b="0" i="0" sz="1820" u="none" cap="none" strike="noStrike">
                <a:solidFill>
                  <a:srgbClr val="000000"/>
                </a:solidFill>
                <a:latin typeface="Arial"/>
                <a:ea typeface="Arial"/>
                <a:cs typeface="Arial"/>
                <a:sym typeface="Arial"/>
              </a:endParaRPr>
            </a:p>
          </p:txBody>
        </p:sp>
      </p:grpSp>
      <p:grpSp>
        <p:nvGrpSpPr>
          <p:cNvPr id="641" name="Google Shape;641;g3774538861f_0_404"/>
          <p:cNvGrpSpPr/>
          <p:nvPr/>
        </p:nvGrpSpPr>
        <p:grpSpPr>
          <a:xfrm>
            <a:off x="142489" y="3760960"/>
            <a:ext cx="728419" cy="1877499"/>
            <a:chOff x="1439424" y="3403934"/>
            <a:chExt cx="820476" cy="2114777"/>
          </a:xfrm>
        </p:grpSpPr>
        <p:grpSp>
          <p:nvGrpSpPr>
            <p:cNvPr id="642" name="Google Shape;642;g3774538861f_0_404"/>
            <p:cNvGrpSpPr/>
            <p:nvPr/>
          </p:nvGrpSpPr>
          <p:grpSpPr>
            <a:xfrm>
              <a:off x="1439424" y="3945707"/>
              <a:ext cx="818400" cy="1573004"/>
              <a:chOff x="96469" y="3863942"/>
              <a:chExt cx="818400" cy="1573004"/>
            </a:xfrm>
          </p:grpSpPr>
          <p:sp>
            <p:nvSpPr>
              <p:cNvPr id="643" name="Google Shape;643;g3774538861f_0_404"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44" name="Google Shape;644;g3774538861f_0_404" title="Milestone Text"/>
              <p:cNvGrpSpPr/>
              <p:nvPr/>
            </p:nvGrpSpPr>
            <p:grpSpPr>
              <a:xfrm>
                <a:off x="96469" y="3863942"/>
                <a:ext cx="818400" cy="872733"/>
                <a:chOff x="1147427" y="3655833"/>
                <a:chExt cx="818400" cy="872733"/>
              </a:xfrm>
            </p:grpSpPr>
            <p:sp>
              <p:nvSpPr>
                <p:cNvPr id="645" name="Google Shape;645;g3774538861f_0_404"/>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Open source</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Investigation </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concludes</a:t>
                  </a:r>
                  <a:endParaRPr b="0" i="0" sz="1629" u="none" cap="none" strike="noStrike">
                    <a:solidFill>
                      <a:srgbClr val="B49823"/>
                    </a:solidFill>
                    <a:latin typeface="Arial"/>
                    <a:ea typeface="Arial"/>
                    <a:cs typeface="Arial"/>
                    <a:sym typeface="Arial"/>
                  </a:endParaRPr>
                </a:p>
              </p:txBody>
            </p:sp>
            <p:sp>
              <p:nvSpPr>
                <p:cNvPr id="646" name="Google Shape;646;g3774538861f_0_404"/>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Scitech </a:t>
                  </a:r>
                  <a:endParaRPr b="0" i="0" sz="1629"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Council</a:t>
                  </a:r>
                  <a:endParaRPr b="0" i="0" sz="1629" u="none" cap="none" strike="noStrike">
                    <a:solidFill>
                      <a:srgbClr val="000000"/>
                    </a:solidFill>
                    <a:latin typeface="Arial"/>
                    <a:ea typeface="Arial"/>
                    <a:cs typeface="Arial"/>
                    <a:sym typeface="Arial"/>
                  </a:endParaRPr>
                </a:p>
              </p:txBody>
            </p:sp>
          </p:grpSp>
        </p:grpSp>
        <p:pic>
          <p:nvPicPr>
            <p:cNvPr id="647" name="Google Shape;647;g3774538861f_0_404"/>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648" name="Google Shape;648;g3774538861f_0_404"/>
          <p:cNvGrpSpPr/>
          <p:nvPr/>
        </p:nvGrpSpPr>
        <p:grpSpPr>
          <a:xfrm>
            <a:off x="5812166" y="794252"/>
            <a:ext cx="1203043" cy="4827024"/>
            <a:chOff x="8850426" y="35014"/>
            <a:chExt cx="1355083" cy="5437062"/>
          </a:xfrm>
        </p:grpSpPr>
        <p:sp>
          <p:nvSpPr>
            <p:cNvPr id="649" name="Google Shape;649;g3774538861f_0_404"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50" name="Google Shape;650;g3774538861f_0_404" title="Milestone Text"/>
            <p:cNvGrpSpPr/>
            <p:nvPr/>
          </p:nvGrpSpPr>
          <p:grpSpPr>
            <a:xfrm>
              <a:off x="8850426" y="35014"/>
              <a:ext cx="1355083" cy="750022"/>
              <a:chOff x="2003774" y="-1080659"/>
              <a:chExt cx="1355083" cy="723680"/>
            </a:xfrm>
          </p:grpSpPr>
          <p:sp>
            <p:nvSpPr>
              <p:cNvPr id="651" name="Google Shape;651;g3774538861f_0_404"/>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Days 2021</a:t>
                </a:r>
                <a:endParaRPr b="0" i="0" sz="1437" u="none" cap="none" strike="noStrike">
                  <a:solidFill>
                    <a:srgbClr val="FFD966"/>
                  </a:solidFill>
                  <a:latin typeface="Arial"/>
                  <a:ea typeface="Arial"/>
                  <a:cs typeface="Arial"/>
                  <a:sym typeface="Arial"/>
                </a:endParaRPr>
              </a:p>
            </p:txBody>
          </p:sp>
          <p:sp>
            <p:nvSpPr>
              <p:cNvPr id="652" name="Google Shape;652;g3774538861f_0_404"/>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4-5 2021</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MaterialX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Maxon</a:t>
                </a:r>
                <a:r>
                  <a:rPr b="0" i="0" lang="en-US" sz="1150" u="none" cap="none" strike="noStrike">
                    <a:solidFill>
                      <a:srgbClr val="FFFFFF"/>
                    </a:solidFill>
                    <a:latin typeface="Trebuchet MS"/>
                    <a:ea typeface="Trebuchet MS"/>
                    <a:cs typeface="Trebuchet MS"/>
                    <a:sym typeface="Trebuchet MS"/>
                  </a:rPr>
                  <a:t> </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53" name="Google Shape;653;g3774538861f_0_404" title="Milestone Number"/>
            <p:cNvSpPr/>
            <p:nvPr/>
          </p:nvSpPr>
          <p:spPr>
            <a:xfrm>
              <a:off x="8955720" y="1611430"/>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10</a:t>
              </a:r>
              <a:endParaRPr b="0" i="0" sz="1820" u="none" cap="none" strike="noStrike">
                <a:solidFill>
                  <a:srgbClr val="000000"/>
                </a:solidFill>
                <a:latin typeface="Arial"/>
                <a:ea typeface="Arial"/>
                <a:cs typeface="Arial"/>
                <a:sym typeface="Arial"/>
              </a:endParaRPr>
            </a:p>
          </p:txBody>
        </p:sp>
      </p:grpSp>
      <p:sp>
        <p:nvSpPr>
          <p:cNvPr id="654" name="Google Shape;654;g3774538861f_0_404"/>
          <p:cNvSpPr txBox="1"/>
          <p:nvPr/>
        </p:nvSpPr>
        <p:spPr>
          <a:xfrm>
            <a:off x="1645246" y="5921535"/>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55" name="Google Shape;655;g3774538861f_0_404"/>
          <p:cNvSpPr txBox="1"/>
          <p:nvPr/>
        </p:nvSpPr>
        <p:spPr>
          <a:xfrm>
            <a:off x="214634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56" name="Google Shape;656;g3774538861f_0_404"/>
          <p:cNvSpPr txBox="1"/>
          <p:nvPr/>
        </p:nvSpPr>
        <p:spPr>
          <a:xfrm>
            <a:off x="267728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May</a:t>
            </a:r>
            <a:endParaRPr b="0" i="0" sz="1054" u="none" cap="none" strike="noStrike">
              <a:solidFill>
                <a:srgbClr val="FFFFFF"/>
              </a:solidFill>
              <a:latin typeface="Arial"/>
              <a:ea typeface="Arial"/>
              <a:cs typeface="Arial"/>
              <a:sym typeface="Arial"/>
            </a:endParaRPr>
          </a:p>
        </p:txBody>
      </p:sp>
      <p:sp>
        <p:nvSpPr>
          <p:cNvPr id="657" name="Google Shape;657;g3774538861f_0_404"/>
          <p:cNvSpPr txBox="1"/>
          <p:nvPr/>
        </p:nvSpPr>
        <p:spPr>
          <a:xfrm>
            <a:off x="3101988"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
        <p:nvSpPr>
          <p:cNvPr id="658" name="Google Shape;658;g3774538861f_0_404"/>
          <p:cNvSpPr txBox="1"/>
          <p:nvPr/>
        </p:nvSpPr>
        <p:spPr>
          <a:xfrm>
            <a:off x="367001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59" name="Google Shape;659;g3774538861f_0_404"/>
          <p:cNvSpPr txBox="1"/>
          <p:nvPr/>
        </p:nvSpPr>
        <p:spPr>
          <a:xfrm>
            <a:off x="4101722"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60" name="Google Shape;660;g3774538861f_0_404"/>
          <p:cNvSpPr txBox="1"/>
          <p:nvPr/>
        </p:nvSpPr>
        <p:spPr>
          <a:xfrm>
            <a:off x="4678466"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661" name="Google Shape;661;g3774538861f_0_404"/>
          <p:cNvCxnSpPr/>
          <p:nvPr/>
        </p:nvCxnSpPr>
        <p:spPr>
          <a:xfrm>
            <a:off x="273178" y="5816425"/>
            <a:ext cx="11550300" cy="0"/>
          </a:xfrm>
          <a:prstGeom prst="straightConnector1">
            <a:avLst/>
          </a:prstGeom>
          <a:noFill/>
          <a:ln cap="flat" cmpd="sng" w="12175">
            <a:solidFill>
              <a:srgbClr val="BFBFBF"/>
            </a:solidFill>
            <a:prstDash val="solid"/>
            <a:miter lim="800000"/>
            <a:headEnd len="sm" w="sm" type="none"/>
            <a:tailEnd len="med" w="med" type="triangle"/>
          </a:ln>
        </p:spPr>
      </p:cxnSp>
      <p:cxnSp>
        <p:nvCxnSpPr>
          <p:cNvPr id="662" name="Google Shape;662;g3774538861f_0_404"/>
          <p:cNvCxnSpPr/>
          <p:nvPr/>
        </p:nvCxnSpPr>
        <p:spPr>
          <a:xfrm>
            <a:off x="1856737"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3" name="Google Shape;663;g3774538861f_0_404"/>
          <p:cNvCxnSpPr/>
          <p:nvPr/>
        </p:nvCxnSpPr>
        <p:spPr>
          <a:xfrm>
            <a:off x="2374414"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4" name="Google Shape;664;g3774538861f_0_404"/>
          <p:cNvCxnSpPr/>
          <p:nvPr/>
        </p:nvCxnSpPr>
        <p:spPr>
          <a:xfrm>
            <a:off x="291934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5" name="Google Shape;665;g3774538861f_0_404"/>
          <p:cNvCxnSpPr/>
          <p:nvPr/>
        </p:nvCxnSpPr>
        <p:spPr>
          <a:xfrm>
            <a:off x="3933035"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6" name="Google Shape;666;g3774538861f_0_404"/>
          <p:cNvCxnSpPr/>
          <p:nvPr/>
        </p:nvCxnSpPr>
        <p:spPr>
          <a:xfrm>
            <a:off x="493725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7" name="Google Shape;667;g3774538861f_0_404"/>
          <p:cNvCxnSpPr/>
          <p:nvPr/>
        </p:nvCxnSpPr>
        <p:spPr>
          <a:xfrm>
            <a:off x="6013543" y="5669501"/>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68" name="Google Shape;668;g3774538861f_0_404"/>
          <p:cNvSpPr txBox="1"/>
          <p:nvPr/>
        </p:nvSpPr>
        <p:spPr>
          <a:xfrm>
            <a:off x="5316956"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Jan</a:t>
            </a:r>
            <a:endParaRPr b="0" i="0" sz="1054" u="none" cap="none" strike="noStrike">
              <a:solidFill>
                <a:srgbClr val="FFFFFF"/>
              </a:solidFill>
              <a:latin typeface="Arial"/>
              <a:ea typeface="Arial"/>
              <a:cs typeface="Arial"/>
              <a:sym typeface="Arial"/>
            </a:endParaRPr>
          </a:p>
        </p:txBody>
      </p:sp>
      <p:sp>
        <p:nvSpPr>
          <p:cNvPr id="669" name="Google Shape;669;g3774538861f_0_404"/>
          <p:cNvSpPr txBox="1"/>
          <p:nvPr/>
        </p:nvSpPr>
        <p:spPr>
          <a:xfrm>
            <a:off x="1320024"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2018</a:t>
            </a:r>
            <a:endParaRPr b="0" i="0" sz="1820" u="none" cap="none" strike="noStrike">
              <a:solidFill>
                <a:srgbClr val="FFFFFF"/>
              </a:solidFill>
              <a:latin typeface="Arial"/>
              <a:ea typeface="Arial"/>
              <a:cs typeface="Arial"/>
              <a:sym typeface="Arial"/>
            </a:endParaRPr>
          </a:p>
        </p:txBody>
      </p:sp>
      <p:sp>
        <p:nvSpPr>
          <p:cNvPr id="670" name="Google Shape;670;g3774538861f_0_404"/>
          <p:cNvSpPr txBox="1"/>
          <p:nvPr/>
        </p:nvSpPr>
        <p:spPr>
          <a:xfrm>
            <a:off x="2786687"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2019</a:t>
            </a:r>
            <a:endParaRPr b="0" i="0" sz="1820" u="none" cap="none" strike="noStrike">
              <a:solidFill>
                <a:srgbClr val="FFFFFF"/>
              </a:solidFill>
              <a:latin typeface="Arial"/>
              <a:ea typeface="Arial"/>
              <a:cs typeface="Arial"/>
              <a:sym typeface="Arial"/>
            </a:endParaRPr>
          </a:p>
        </p:txBody>
      </p:sp>
      <p:sp>
        <p:nvSpPr>
          <p:cNvPr id="671" name="Google Shape;671;g3774538861f_0_404"/>
          <p:cNvSpPr txBox="1"/>
          <p:nvPr/>
        </p:nvSpPr>
        <p:spPr>
          <a:xfrm>
            <a:off x="435495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2020</a:t>
            </a:r>
            <a:endParaRPr b="0" i="0" sz="1820" u="none" cap="none" strike="noStrike">
              <a:solidFill>
                <a:srgbClr val="FFFFFF"/>
              </a:solidFill>
              <a:latin typeface="Arial"/>
              <a:ea typeface="Arial"/>
              <a:cs typeface="Arial"/>
              <a:sym typeface="Arial"/>
            </a:endParaRPr>
          </a:p>
        </p:txBody>
      </p:sp>
      <p:cxnSp>
        <p:nvCxnSpPr>
          <p:cNvPr id="672" name="Google Shape;672;g3774538861f_0_404"/>
          <p:cNvCxnSpPr/>
          <p:nvPr/>
        </p:nvCxnSpPr>
        <p:spPr>
          <a:xfrm>
            <a:off x="652444" y="5682714"/>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73" name="Google Shape;673;g3774538861f_0_404"/>
          <p:cNvCxnSpPr/>
          <p:nvPr/>
        </p:nvCxnSpPr>
        <p:spPr>
          <a:xfrm>
            <a:off x="6736768" y="568271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74" name="Google Shape;674;g3774538861f_0_404"/>
          <p:cNvSpPr txBox="1"/>
          <p:nvPr/>
        </p:nvSpPr>
        <p:spPr>
          <a:xfrm>
            <a:off x="582778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1" i="0" sz="1054" u="none" cap="none" strike="noStrike">
              <a:solidFill>
                <a:srgbClr val="FFFFFF"/>
              </a:solidFill>
              <a:latin typeface="Arial"/>
              <a:ea typeface="Arial"/>
              <a:cs typeface="Arial"/>
              <a:sym typeface="Arial"/>
            </a:endParaRPr>
          </a:p>
        </p:txBody>
      </p:sp>
      <p:sp>
        <p:nvSpPr>
          <p:cNvPr id="675" name="Google Shape;675;g3774538861f_0_404"/>
          <p:cNvSpPr txBox="1"/>
          <p:nvPr/>
        </p:nvSpPr>
        <p:spPr>
          <a:xfrm>
            <a:off x="5625380"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2021</a:t>
            </a:r>
            <a:endParaRPr b="0" i="0" sz="1820" u="none" cap="none" strike="noStrike">
              <a:solidFill>
                <a:srgbClr val="FFFFFF"/>
              </a:solidFill>
              <a:latin typeface="Arial"/>
              <a:ea typeface="Arial"/>
              <a:cs typeface="Arial"/>
              <a:sym typeface="Arial"/>
            </a:endParaRPr>
          </a:p>
        </p:txBody>
      </p:sp>
      <p:sp>
        <p:nvSpPr>
          <p:cNvPr id="676" name="Google Shape;676;g3774538861f_0_404"/>
          <p:cNvSpPr txBox="1"/>
          <p:nvPr/>
        </p:nvSpPr>
        <p:spPr>
          <a:xfrm>
            <a:off x="6940623"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2022</a:t>
            </a:r>
            <a:endParaRPr b="0" i="0" sz="1820" u="none" cap="none" strike="noStrike">
              <a:solidFill>
                <a:srgbClr val="FFFFFF"/>
              </a:solidFill>
              <a:latin typeface="Arial"/>
              <a:ea typeface="Arial"/>
              <a:cs typeface="Arial"/>
              <a:sym typeface="Arial"/>
            </a:endParaRPr>
          </a:p>
        </p:txBody>
      </p:sp>
      <p:sp>
        <p:nvSpPr>
          <p:cNvPr id="677" name="Google Shape;677;g3774538861f_0_404"/>
          <p:cNvSpPr txBox="1"/>
          <p:nvPr/>
        </p:nvSpPr>
        <p:spPr>
          <a:xfrm>
            <a:off x="7178853" y="593283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820" u="none" cap="none" strike="noStrike">
              <a:solidFill>
                <a:srgbClr val="FFFFFF"/>
              </a:solidFill>
              <a:latin typeface="Arial"/>
              <a:ea typeface="Arial"/>
              <a:cs typeface="Arial"/>
              <a:sym typeface="Arial"/>
            </a:endParaRPr>
          </a:p>
        </p:txBody>
      </p:sp>
      <p:sp>
        <p:nvSpPr>
          <p:cNvPr id="678" name="Google Shape;678;g3774538861f_0_404"/>
          <p:cNvSpPr txBox="1"/>
          <p:nvPr/>
        </p:nvSpPr>
        <p:spPr>
          <a:xfrm>
            <a:off x="7838434"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79" name="Google Shape;679;g3774538861f_0_404"/>
          <p:cNvCxnSpPr/>
          <p:nvPr/>
        </p:nvCxnSpPr>
        <p:spPr>
          <a:xfrm>
            <a:off x="8048316" y="5689813"/>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80" name="Google Shape;680;g3774538861f_0_404"/>
          <p:cNvGrpSpPr/>
          <p:nvPr/>
        </p:nvGrpSpPr>
        <p:grpSpPr>
          <a:xfrm>
            <a:off x="6826912" y="523880"/>
            <a:ext cx="2321153" cy="5109995"/>
            <a:chOff x="8907691" y="-283647"/>
            <a:chExt cx="2614500" cy="5755795"/>
          </a:xfrm>
        </p:grpSpPr>
        <p:sp>
          <p:nvSpPr>
            <p:cNvPr id="681" name="Google Shape;681;g3774538861f_0_404"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82" name="Google Shape;682;g3774538861f_0_404" title="Milestone Text"/>
            <p:cNvGrpSpPr/>
            <p:nvPr/>
          </p:nvGrpSpPr>
          <p:grpSpPr>
            <a:xfrm>
              <a:off x="8907691" y="-283647"/>
              <a:ext cx="2614500" cy="429118"/>
              <a:chOff x="2061039" y="-1388129"/>
              <a:chExt cx="2614500" cy="414047"/>
            </a:xfrm>
          </p:grpSpPr>
          <p:sp>
            <p:nvSpPr>
              <p:cNvPr id="683" name="Google Shape;683;g3774538861f_0_404"/>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150" u="none" cap="none" strike="noStrike">
                    <a:solidFill>
                      <a:srgbClr val="FFE599"/>
                    </a:solidFill>
                    <a:latin typeface="Trebuchet MS"/>
                    <a:ea typeface="Trebuchet MS"/>
                    <a:cs typeface="Trebuchet MS"/>
                    <a:sym typeface="Trebuchet MS"/>
                  </a:rPr>
                  <a:t>Open Source Forum 2022</a:t>
                </a:r>
                <a:endParaRPr b="0" i="0" sz="115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t/>
                </a:r>
                <a:endParaRPr b="0" i="0" sz="1629" u="none" cap="none" strike="noStrike">
                  <a:solidFill>
                    <a:srgbClr val="FFD966"/>
                  </a:solidFill>
                  <a:latin typeface="Trebuchet MS"/>
                  <a:ea typeface="Trebuchet MS"/>
                  <a:cs typeface="Trebuchet MS"/>
                  <a:sym typeface="Trebuchet MS"/>
                </a:endParaRPr>
              </a:p>
            </p:txBody>
          </p:sp>
          <p:sp>
            <p:nvSpPr>
              <p:cNvPr id="684" name="Google Shape;684;g3774538861f_0_404"/>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E599"/>
                    </a:solidFill>
                    <a:latin typeface="Trebuchet MS"/>
                    <a:ea typeface="Trebuchet MS"/>
                    <a:cs typeface="Trebuchet MS"/>
                    <a:sym typeface="Trebuchet MS"/>
                  </a:rPr>
                  <a:t>March 10,2022</a:t>
                </a:r>
                <a:endParaRPr b="0" i="0" sz="287"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Rez</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DPEL</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Raw2ACES</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85" name="Google Shape;685;g3774538861f_0_404" title="Milestone Number"/>
            <p:cNvSpPr/>
            <p:nvPr/>
          </p:nvSpPr>
          <p:spPr>
            <a:xfrm>
              <a:off x="9007886" y="1042294"/>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12</a:t>
              </a:r>
              <a:endParaRPr b="0" i="0" sz="1820" u="none" cap="none" strike="noStrike">
                <a:solidFill>
                  <a:srgbClr val="000000"/>
                </a:solidFill>
                <a:latin typeface="Arial"/>
                <a:ea typeface="Arial"/>
                <a:cs typeface="Arial"/>
                <a:sym typeface="Arial"/>
              </a:endParaRPr>
            </a:p>
          </p:txBody>
        </p:sp>
      </p:grpSp>
      <p:grpSp>
        <p:nvGrpSpPr>
          <p:cNvPr id="686" name="Google Shape;686;g3774538861f_0_404"/>
          <p:cNvGrpSpPr/>
          <p:nvPr/>
        </p:nvGrpSpPr>
        <p:grpSpPr>
          <a:xfrm>
            <a:off x="5293445" y="2408062"/>
            <a:ext cx="596121" cy="3197091"/>
            <a:chOff x="7546968" y="2329333"/>
            <a:chExt cx="621866" cy="3335167"/>
          </a:xfrm>
        </p:grpSpPr>
        <p:grpSp>
          <p:nvGrpSpPr>
            <p:cNvPr id="687" name="Google Shape;687;g3774538861f_0_404"/>
            <p:cNvGrpSpPr/>
            <p:nvPr/>
          </p:nvGrpSpPr>
          <p:grpSpPr>
            <a:xfrm>
              <a:off x="7546968" y="2329333"/>
              <a:ext cx="621866" cy="3335167"/>
              <a:chOff x="8613768" y="2329333"/>
              <a:chExt cx="621866" cy="3335167"/>
            </a:xfrm>
          </p:grpSpPr>
          <p:sp>
            <p:nvSpPr>
              <p:cNvPr id="688" name="Google Shape;688;g3774538861f_0_404"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89" name="Google Shape;689;g3774538861f_0_404"/>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Dec. 15</a:t>
                </a:r>
                <a:endParaRPr b="0" i="0" sz="1437"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88"/>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Adobe</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ETC</a:t>
                </a:r>
                <a:endParaRPr b="0" i="0" sz="1054" u="none" cap="none" strike="noStrike">
                  <a:solidFill>
                    <a:srgbClr val="FFFFFF"/>
                  </a:solidFill>
                  <a:latin typeface="Trebuchet MS"/>
                  <a:ea typeface="Trebuchet MS"/>
                  <a:cs typeface="Trebuchet MS"/>
                  <a:sym typeface="Trebuchet MS"/>
                </a:endParaRPr>
              </a:p>
            </p:txBody>
          </p:sp>
        </p:grpSp>
        <p:sp>
          <p:nvSpPr>
            <p:cNvPr id="690" name="Google Shape;690;g3774538861f_0_404" title="Milestone Number"/>
            <p:cNvSpPr/>
            <p:nvPr/>
          </p:nvSpPr>
          <p:spPr>
            <a:xfrm>
              <a:off x="7627497" y="3280728"/>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09</a:t>
              </a:r>
              <a:endParaRPr b="0" i="0" sz="1820" u="none" cap="none" strike="noStrike">
                <a:solidFill>
                  <a:srgbClr val="000000"/>
                </a:solidFill>
                <a:latin typeface="Arial"/>
                <a:ea typeface="Arial"/>
                <a:cs typeface="Arial"/>
                <a:sym typeface="Arial"/>
              </a:endParaRPr>
            </a:p>
          </p:txBody>
        </p:sp>
      </p:grpSp>
      <p:grpSp>
        <p:nvGrpSpPr>
          <p:cNvPr id="691" name="Google Shape;691;g3774538861f_0_404" title="Milestone 3"/>
          <p:cNvGrpSpPr/>
          <p:nvPr/>
        </p:nvGrpSpPr>
        <p:grpSpPr>
          <a:xfrm>
            <a:off x="7348760" y="1039330"/>
            <a:ext cx="1527125" cy="4589530"/>
            <a:chOff x="3275133" y="269694"/>
            <a:chExt cx="1720123" cy="5169554"/>
          </a:xfrm>
        </p:grpSpPr>
        <p:sp>
          <p:nvSpPr>
            <p:cNvPr id="692" name="Google Shape;692;g3774538861f_0_404"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93" name="Google Shape;693;g3774538861f_0_404" title="Milestone Number"/>
            <p:cNvSpPr/>
            <p:nvPr/>
          </p:nvSpPr>
          <p:spPr>
            <a:xfrm>
              <a:off x="3361849" y="2360183"/>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13</a:t>
              </a:r>
              <a:endParaRPr b="0" i="0" sz="1820" u="none" cap="none" strike="noStrike">
                <a:solidFill>
                  <a:srgbClr val="000000"/>
                </a:solidFill>
                <a:latin typeface="Arial"/>
                <a:ea typeface="Arial"/>
                <a:cs typeface="Arial"/>
                <a:sym typeface="Arial"/>
              </a:endParaRPr>
            </a:p>
          </p:txBody>
        </p:sp>
        <p:grpSp>
          <p:nvGrpSpPr>
            <p:cNvPr id="694" name="Google Shape;694;g3774538861f_0_404" title="Milestone Text"/>
            <p:cNvGrpSpPr/>
            <p:nvPr/>
          </p:nvGrpSpPr>
          <p:grpSpPr>
            <a:xfrm>
              <a:off x="3276856" y="269694"/>
              <a:ext cx="1718400" cy="675081"/>
              <a:chOff x="1937417" y="-1189897"/>
              <a:chExt cx="1718400" cy="675081"/>
            </a:xfrm>
          </p:grpSpPr>
          <p:sp>
            <p:nvSpPr>
              <p:cNvPr id="695" name="Google Shape;695;g3774538861f_0_404"/>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Days 2022</a:t>
                </a:r>
                <a:endParaRPr b="0" i="0" sz="1437" u="none" cap="none" strike="noStrike">
                  <a:solidFill>
                    <a:srgbClr val="FFD966"/>
                  </a:solidFill>
                  <a:latin typeface="Arial"/>
                  <a:ea typeface="Arial"/>
                  <a:cs typeface="Arial"/>
                  <a:sym typeface="Arial"/>
                </a:endParaRPr>
              </a:p>
            </p:txBody>
          </p:sp>
          <p:sp>
            <p:nvSpPr>
              <p:cNvPr id="696" name="Google Shape;696;g3774538861f_0_404"/>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8-9, 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OpenFX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OpenAssetIO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 Review </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Initiative</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Canonical</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Khronos Group</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grpSp>
        <p:nvGrpSpPr>
          <p:cNvPr id="697" name="Google Shape;697;g3774538861f_0_404"/>
          <p:cNvGrpSpPr/>
          <p:nvPr/>
        </p:nvGrpSpPr>
        <p:grpSpPr>
          <a:xfrm>
            <a:off x="6348521" y="2353196"/>
            <a:ext cx="596153" cy="3286589"/>
            <a:chOff x="9537094" y="2280168"/>
            <a:chExt cx="621900" cy="3428530"/>
          </a:xfrm>
        </p:grpSpPr>
        <p:grpSp>
          <p:nvGrpSpPr>
            <p:cNvPr id="698" name="Google Shape;698;g3774538861f_0_404"/>
            <p:cNvGrpSpPr/>
            <p:nvPr/>
          </p:nvGrpSpPr>
          <p:grpSpPr>
            <a:xfrm>
              <a:off x="9537094" y="2280168"/>
              <a:ext cx="621900" cy="3428530"/>
              <a:chOff x="10070494" y="2280168"/>
              <a:chExt cx="621900" cy="3428530"/>
            </a:xfrm>
          </p:grpSpPr>
          <p:sp>
            <p:nvSpPr>
              <p:cNvPr id="699" name="Google Shape;699;g3774538861f_0_404"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00" name="Google Shape;700;g3774538861f_0_404"/>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Jan. 28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Wevr</a:t>
                </a:r>
                <a:endParaRPr b="0" i="0" sz="1054" u="none" cap="none" strike="noStrike">
                  <a:solidFill>
                    <a:srgbClr val="FFFFFF"/>
                  </a:solidFill>
                  <a:latin typeface="Trebuchet MS"/>
                  <a:ea typeface="Trebuchet MS"/>
                  <a:cs typeface="Trebuchet MS"/>
                  <a:sym typeface="Trebuchet MS"/>
                </a:endParaRPr>
              </a:p>
            </p:txBody>
          </p:sp>
        </p:grpSp>
        <p:sp>
          <p:nvSpPr>
            <p:cNvPr id="701" name="Google Shape;701;g3774538861f_0_404" title="Milestone Number"/>
            <p:cNvSpPr/>
            <p:nvPr/>
          </p:nvSpPr>
          <p:spPr>
            <a:xfrm>
              <a:off x="9628865" y="2949719"/>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11</a:t>
              </a:r>
              <a:endParaRPr b="0" i="0" sz="1820" u="none" cap="none" strike="noStrike">
                <a:solidFill>
                  <a:srgbClr val="000000"/>
                </a:solidFill>
                <a:latin typeface="Arial"/>
                <a:ea typeface="Arial"/>
                <a:cs typeface="Arial"/>
                <a:sym typeface="Arial"/>
              </a:endParaRPr>
            </a:p>
          </p:txBody>
        </p:sp>
      </p:grpSp>
      <p:cxnSp>
        <p:nvCxnSpPr>
          <p:cNvPr id="702" name="Google Shape;702;g3774538861f_0_404"/>
          <p:cNvCxnSpPr/>
          <p:nvPr/>
        </p:nvCxnSpPr>
        <p:spPr>
          <a:xfrm>
            <a:off x="3438046"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3" name="Google Shape;703;g3774538861f_0_404"/>
          <p:cNvCxnSpPr/>
          <p:nvPr/>
        </p:nvCxnSpPr>
        <p:spPr>
          <a:xfrm>
            <a:off x="5538938"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4" name="Google Shape;704;g3774538861f_0_404"/>
          <p:cNvCxnSpPr/>
          <p:nvPr/>
        </p:nvCxnSpPr>
        <p:spPr>
          <a:xfrm>
            <a:off x="7497318" y="5673283"/>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5" name="Google Shape;705;g3774538861f_0_404"/>
          <p:cNvCxnSpPr/>
          <p:nvPr/>
        </p:nvCxnSpPr>
        <p:spPr>
          <a:xfrm>
            <a:off x="8688101" y="5673272"/>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06" name="Google Shape;706;g3774538861f_0_404" title="Milestone Number"/>
          <p:cNvSpPr/>
          <p:nvPr/>
        </p:nvSpPr>
        <p:spPr>
          <a:xfrm>
            <a:off x="1198727" y="557102"/>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0" u="none" cap="none" strike="noStrike">
              <a:solidFill>
                <a:srgbClr val="000000"/>
              </a:solidFill>
              <a:latin typeface="Arial"/>
              <a:ea typeface="Arial"/>
              <a:cs typeface="Arial"/>
              <a:sym typeface="Arial"/>
            </a:endParaRPr>
          </a:p>
        </p:txBody>
      </p:sp>
      <p:grpSp>
        <p:nvGrpSpPr>
          <p:cNvPr id="707" name="Google Shape;707;g3774538861f_0_404"/>
          <p:cNvGrpSpPr/>
          <p:nvPr/>
        </p:nvGrpSpPr>
        <p:grpSpPr>
          <a:xfrm>
            <a:off x="7816247" y="2808787"/>
            <a:ext cx="1563140" cy="2784919"/>
            <a:chOff x="8975110" y="-182490"/>
            <a:chExt cx="1760689" cy="3136876"/>
          </a:xfrm>
        </p:grpSpPr>
        <p:sp>
          <p:nvSpPr>
            <p:cNvPr id="708" name="Google Shape;708;g3774538861f_0_404" title="Milestone Arrow"/>
            <p:cNvSpPr/>
            <p:nvPr/>
          </p:nvSpPr>
          <p:spPr>
            <a:xfrm>
              <a:off x="9044628"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09" name="Google Shape;709;g3774538861f_0_404" title="Milestone Text"/>
            <p:cNvGrpSpPr/>
            <p:nvPr/>
          </p:nvGrpSpPr>
          <p:grpSpPr>
            <a:xfrm>
              <a:off x="8975110" y="-182490"/>
              <a:ext cx="1760689" cy="586495"/>
              <a:chOff x="2128458" y="-1290525"/>
              <a:chExt cx="1760689" cy="565896"/>
            </a:xfrm>
          </p:grpSpPr>
          <p:sp>
            <p:nvSpPr>
              <p:cNvPr id="710" name="Google Shape;710;g3774538861f_0_404"/>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Open Source </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Forum 2023</a:t>
                </a:r>
                <a:endParaRPr b="0" i="0" sz="862" u="none" cap="none" strike="noStrike">
                  <a:solidFill>
                    <a:srgbClr val="FFD966"/>
                  </a:solidFill>
                  <a:latin typeface="Trebuchet MS"/>
                  <a:ea typeface="Trebuchet MS"/>
                  <a:cs typeface="Trebuchet MS"/>
                  <a:sym typeface="Trebuchet MS"/>
                </a:endParaRPr>
              </a:p>
            </p:txBody>
          </p:sp>
          <p:sp>
            <p:nvSpPr>
              <p:cNvPr id="711" name="Google Shape;711;g3774538861f_0_404"/>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16 2023</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958" u="none" cap="none" strike="noStrike">
                    <a:solidFill>
                      <a:schemeClr val="lt1"/>
                    </a:solidFill>
                    <a:latin typeface="Trebuchet MS"/>
                    <a:ea typeface="Trebuchet MS"/>
                    <a:cs typeface="Trebuchet MS"/>
                    <a:sym typeface="Trebuchet MS"/>
                  </a:rPr>
                  <a:t>HP</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Framestore</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12" name="Google Shape;712;g3774538861f_0_404" title="Milestone Number"/>
            <p:cNvSpPr/>
            <p:nvPr/>
          </p:nvSpPr>
          <p:spPr>
            <a:xfrm>
              <a:off x="9143029" y="105132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14</a:t>
              </a:r>
              <a:endParaRPr b="0" i="0" sz="1820" u="none" cap="none" strike="noStrike">
                <a:solidFill>
                  <a:srgbClr val="000000"/>
                </a:solidFill>
                <a:latin typeface="Arial"/>
                <a:ea typeface="Arial"/>
                <a:cs typeface="Arial"/>
                <a:sym typeface="Arial"/>
              </a:endParaRPr>
            </a:p>
          </p:txBody>
        </p:sp>
      </p:grpSp>
      <p:cxnSp>
        <p:nvCxnSpPr>
          <p:cNvPr id="713" name="Google Shape;713;g3774538861f_0_404"/>
          <p:cNvCxnSpPr/>
          <p:nvPr/>
        </p:nvCxnSpPr>
        <p:spPr>
          <a:xfrm>
            <a:off x="1356052" y="5647078"/>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14" name="Google Shape;714;g3774538861f_0_404"/>
          <p:cNvSpPr txBox="1"/>
          <p:nvPr/>
        </p:nvSpPr>
        <p:spPr>
          <a:xfrm>
            <a:off x="6466819" y="5931707"/>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1" i="0" sz="1054" u="none" cap="none" strike="noStrike">
              <a:solidFill>
                <a:srgbClr val="FFFFFF"/>
              </a:solidFill>
              <a:latin typeface="Arial"/>
              <a:ea typeface="Arial"/>
              <a:cs typeface="Arial"/>
              <a:sym typeface="Arial"/>
            </a:endParaRPr>
          </a:p>
        </p:txBody>
      </p:sp>
      <p:sp>
        <p:nvSpPr>
          <p:cNvPr id="715" name="Google Shape;715;g3774538861f_0_404"/>
          <p:cNvSpPr txBox="1"/>
          <p:nvPr/>
        </p:nvSpPr>
        <p:spPr>
          <a:xfrm>
            <a:off x="8342540"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2023</a:t>
            </a:r>
            <a:endParaRPr b="0" i="0" sz="1820" u="none" cap="none" strike="noStrike">
              <a:solidFill>
                <a:srgbClr val="FFFFFF"/>
              </a:solidFill>
              <a:latin typeface="Arial"/>
              <a:ea typeface="Arial"/>
              <a:cs typeface="Arial"/>
              <a:sym typeface="Arial"/>
            </a:endParaRPr>
          </a:p>
        </p:txBody>
      </p:sp>
      <p:sp>
        <p:nvSpPr>
          <p:cNvPr id="716" name="Google Shape;716;g3774538861f_0_404"/>
          <p:cNvSpPr txBox="1"/>
          <p:nvPr/>
        </p:nvSpPr>
        <p:spPr>
          <a:xfrm>
            <a:off x="8335350" y="594120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grpSp>
        <p:nvGrpSpPr>
          <p:cNvPr id="717" name="Google Shape;717;g3774538861f_0_404" title="Milestone 3"/>
          <p:cNvGrpSpPr/>
          <p:nvPr/>
        </p:nvGrpSpPr>
        <p:grpSpPr>
          <a:xfrm>
            <a:off x="8501701" y="1007568"/>
            <a:ext cx="1527110" cy="4613822"/>
            <a:chOff x="3275150" y="242254"/>
            <a:chExt cx="1720106" cy="5196916"/>
          </a:xfrm>
        </p:grpSpPr>
        <p:sp>
          <p:nvSpPr>
            <p:cNvPr id="718" name="Google Shape;718;g3774538861f_0_404"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19" name="Google Shape;719;g3774538861f_0_404" title="Milestone Number"/>
            <p:cNvSpPr/>
            <p:nvPr/>
          </p:nvSpPr>
          <p:spPr>
            <a:xfrm>
              <a:off x="3361849" y="21407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15</a:t>
              </a:r>
              <a:endParaRPr b="0" i="0" sz="1820" u="none" cap="none" strike="noStrike">
                <a:solidFill>
                  <a:srgbClr val="000000"/>
                </a:solidFill>
                <a:latin typeface="Arial"/>
                <a:ea typeface="Arial"/>
                <a:cs typeface="Arial"/>
                <a:sym typeface="Arial"/>
              </a:endParaRPr>
            </a:p>
          </p:txBody>
        </p:sp>
        <p:grpSp>
          <p:nvGrpSpPr>
            <p:cNvPr id="720" name="Google Shape;720;g3774538861f_0_404" title="Milestone Text"/>
            <p:cNvGrpSpPr/>
            <p:nvPr/>
          </p:nvGrpSpPr>
          <p:grpSpPr>
            <a:xfrm>
              <a:off x="3276847" y="242254"/>
              <a:ext cx="1718409" cy="725787"/>
              <a:chOff x="1937408" y="-1217337"/>
              <a:chExt cx="1718409" cy="725787"/>
            </a:xfrm>
          </p:grpSpPr>
          <p:sp>
            <p:nvSpPr>
              <p:cNvPr id="721" name="Google Shape;721;g3774538861f_0_404"/>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F2CC"/>
                    </a:solidFill>
                    <a:latin typeface="Trebuchet MS"/>
                    <a:ea typeface="Trebuchet MS"/>
                    <a:cs typeface="Trebuchet MS"/>
                    <a:sym typeface="Trebuchet MS"/>
                  </a:rPr>
                  <a:t>Open Source Days 2023</a:t>
                </a:r>
                <a:endParaRPr b="0" i="0" sz="1437" u="none" cap="none" strike="noStrike">
                  <a:solidFill>
                    <a:srgbClr val="FFF2CC"/>
                  </a:solidFill>
                  <a:latin typeface="Arial"/>
                  <a:ea typeface="Arial"/>
                  <a:cs typeface="Arial"/>
                  <a:sym typeface="Arial"/>
                </a:endParaRPr>
              </a:p>
            </p:txBody>
          </p:sp>
          <p:sp>
            <p:nvSpPr>
              <p:cNvPr id="722" name="Google Shape;722;g3774538861f_0_404"/>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July 25 - </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August 7, 2023</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OpenImageIO</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Otoy</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Bolt Graphics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Coreweave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723" name="Google Shape;723;g3774538861f_0_404"/>
          <p:cNvSpPr txBox="1"/>
          <p:nvPr/>
        </p:nvSpPr>
        <p:spPr>
          <a:xfrm>
            <a:off x="947800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2024</a:t>
            </a:r>
            <a:endParaRPr b="0" i="0" sz="1820" u="none" cap="none" strike="noStrike">
              <a:solidFill>
                <a:srgbClr val="FFFFFF"/>
              </a:solidFill>
              <a:latin typeface="Arial"/>
              <a:ea typeface="Arial"/>
              <a:cs typeface="Arial"/>
              <a:sym typeface="Arial"/>
            </a:endParaRPr>
          </a:p>
        </p:txBody>
      </p:sp>
      <p:grpSp>
        <p:nvGrpSpPr>
          <p:cNvPr id="724" name="Google Shape;724;g3774538861f_0_404"/>
          <p:cNvGrpSpPr/>
          <p:nvPr/>
        </p:nvGrpSpPr>
        <p:grpSpPr>
          <a:xfrm>
            <a:off x="8976333" y="2554686"/>
            <a:ext cx="1534639" cy="3038764"/>
            <a:chOff x="9007213" y="-259748"/>
            <a:chExt cx="1728586" cy="3213922"/>
          </a:xfrm>
        </p:grpSpPr>
        <p:sp>
          <p:nvSpPr>
            <p:cNvPr id="725" name="Google Shape;725;g3774538861f_0_404" title="Milestone Arrow"/>
            <p:cNvSpPr/>
            <p:nvPr/>
          </p:nvSpPr>
          <p:spPr>
            <a:xfrm>
              <a:off x="9065676"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26" name="Google Shape;726;g3774538861f_0_404" title="Milestone Text"/>
            <p:cNvGrpSpPr/>
            <p:nvPr/>
          </p:nvGrpSpPr>
          <p:grpSpPr>
            <a:xfrm>
              <a:off x="9007213" y="-259748"/>
              <a:ext cx="1728586" cy="509236"/>
              <a:chOff x="2160561" y="-1365070"/>
              <a:chExt cx="1728586" cy="491351"/>
            </a:xfrm>
          </p:grpSpPr>
          <p:sp>
            <p:nvSpPr>
              <p:cNvPr id="727" name="Google Shape;727;g3774538861f_0_404"/>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Open Source</a:t>
                </a:r>
                <a:r>
                  <a:rPr b="0" i="0" lang="en-US" sz="1054" u="none" cap="none" strike="noStrike">
                    <a:solidFill>
                      <a:srgbClr val="FFD966"/>
                    </a:solidFill>
                    <a:latin typeface="Trebuchet MS"/>
                    <a:ea typeface="Trebuchet MS"/>
                    <a:cs typeface="Trebuchet MS"/>
                    <a:sym typeface="Trebuchet MS"/>
                  </a:rPr>
                  <a:t>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Forum 2024</a:t>
                </a:r>
                <a:endParaRPr b="0" i="0" sz="958" u="none" cap="none" strike="noStrike">
                  <a:solidFill>
                    <a:srgbClr val="FFD966"/>
                  </a:solidFill>
                  <a:latin typeface="Trebuchet MS"/>
                  <a:ea typeface="Trebuchet MS"/>
                  <a:cs typeface="Trebuchet MS"/>
                  <a:sym typeface="Trebuchet MS"/>
                </a:endParaRPr>
              </a:p>
            </p:txBody>
          </p:sp>
          <p:sp>
            <p:nvSpPr>
              <p:cNvPr id="728" name="Google Shape;728;g3774538861f_0_404"/>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22 2024</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Mod Tech </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Labs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29" name="Google Shape;729;g3774538861f_0_404" title="Milestone Number"/>
            <p:cNvSpPr/>
            <p:nvPr/>
          </p:nvSpPr>
          <p:spPr>
            <a:xfrm>
              <a:off x="9143848" y="80950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16</a:t>
              </a:r>
              <a:endParaRPr b="0" i="0" sz="1820" u="none" cap="none" strike="noStrike">
                <a:solidFill>
                  <a:srgbClr val="000000"/>
                </a:solidFill>
                <a:latin typeface="Arial"/>
                <a:ea typeface="Arial"/>
                <a:cs typeface="Arial"/>
                <a:sym typeface="Arial"/>
              </a:endParaRPr>
            </a:p>
          </p:txBody>
        </p:sp>
      </p:grpSp>
      <p:sp>
        <p:nvSpPr>
          <p:cNvPr id="730" name="Google Shape;730;g3774538861f_0_404"/>
          <p:cNvSpPr txBox="1"/>
          <p:nvPr/>
        </p:nvSpPr>
        <p:spPr>
          <a:xfrm>
            <a:off x="8972847" y="5954143"/>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731" name="Google Shape;731;g3774538861f_0_404"/>
          <p:cNvCxnSpPr/>
          <p:nvPr/>
        </p:nvCxnSpPr>
        <p:spPr>
          <a:xfrm>
            <a:off x="9204686" y="5721240"/>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32" name="Google Shape;732;g3774538861f_0_404"/>
          <p:cNvCxnSpPr/>
          <p:nvPr/>
        </p:nvCxnSpPr>
        <p:spPr>
          <a:xfrm>
            <a:off x="4371328" y="5669501"/>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733" name="Google Shape;733;g3774538861f_0_404" title="Milestone 3"/>
          <p:cNvGrpSpPr/>
          <p:nvPr/>
        </p:nvGrpSpPr>
        <p:grpSpPr>
          <a:xfrm>
            <a:off x="9709353" y="437311"/>
            <a:ext cx="1526348" cy="5184131"/>
            <a:chOff x="3275158" y="-400072"/>
            <a:chExt cx="1719248" cy="5839300"/>
          </a:xfrm>
        </p:grpSpPr>
        <p:sp>
          <p:nvSpPr>
            <p:cNvPr id="734" name="Google Shape;734;g3774538861f_0_404"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35" name="Google Shape;735;g3774538861f_0_404" title="Milestone Number"/>
            <p:cNvSpPr/>
            <p:nvPr/>
          </p:nvSpPr>
          <p:spPr>
            <a:xfrm>
              <a:off x="3361849" y="1039026"/>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17</a:t>
              </a:r>
              <a:endParaRPr b="0" i="0" sz="1820" u="none" cap="none" strike="noStrike">
                <a:solidFill>
                  <a:srgbClr val="000000"/>
                </a:solidFill>
                <a:latin typeface="Arial"/>
                <a:ea typeface="Arial"/>
                <a:cs typeface="Arial"/>
                <a:sym typeface="Arial"/>
              </a:endParaRPr>
            </a:p>
          </p:txBody>
        </p:sp>
        <p:grpSp>
          <p:nvGrpSpPr>
            <p:cNvPr id="736" name="Google Shape;736;g3774538861f_0_404" title="Milestone Text"/>
            <p:cNvGrpSpPr/>
            <p:nvPr/>
          </p:nvGrpSpPr>
          <p:grpSpPr>
            <a:xfrm>
              <a:off x="3276006" y="-400072"/>
              <a:ext cx="1718400" cy="692543"/>
              <a:chOff x="1936567" y="-1859663"/>
              <a:chExt cx="1718400" cy="692543"/>
            </a:xfrm>
          </p:grpSpPr>
          <p:sp>
            <p:nvSpPr>
              <p:cNvPr id="737" name="Google Shape;737;g3774538861f_0_404"/>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362" u="none" cap="none" strike="noStrike">
                    <a:solidFill>
                      <a:srgbClr val="FFF2CC"/>
                    </a:solidFill>
                    <a:latin typeface="Trebuchet MS"/>
                    <a:ea typeface="Trebuchet MS"/>
                    <a:cs typeface="Trebuchet MS"/>
                    <a:sym typeface="Trebuchet MS"/>
                  </a:rPr>
                  <a:t>Open Source Days 2024</a:t>
                </a:r>
                <a:endParaRPr b="0" i="0" sz="1362" u="none" cap="none" strike="noStrike">
                  <a:solidFill>
                    <a:srgbClr val="FFF2CC"/>
                  </a:solidFill>
                  <a:latin typeface="Arial"/>
                  <a:ea typeface="Arial"/>
                  <a:cs typeface="Arial"/>
                  <a:sym typeface="Arial"/>
                </a:endParaRPr>
              </a:p>
            </p:txBody>
          </p:sp>
          <p:sp>
            <p:nvSpPr>
              <p:cNvPr id="738" name="Google Shape;738;g3774538861f_0_404"/>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72" u="none" cap="none" strike="noStrike">
                    <a:solidFill>
                      <a:srgbClr val="FFF2CC"/>
                    </a:solidFill>
                    <a:latin typeface="Trebuchet MS"/>
                    <a:ea typeface="Trebuchet MS"/>
                    <a:cs typeface="Trebuchet MS"/>
                    <a:sym typeface="Trebuchet MS"/>
                  </a:rPr>
                  <a:t>July 23-29 2024</a:t>
                </a:r>
                <a:endParaRPr b="0" i="0" sz="972"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Samsung</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Caligra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cxnSp>
        <p:nvCxnSpPr>
          <p:cNvPr id="739" name="Google Shape;739;g3774538861f_0_404"/>
          <p:cNvCxnSpPr/>
          <p:nvPr/>
        </p:nvCxnSpPr>
        <p:spPr>
          <a:xfrm>
            <a:off x="9964308" y="5685080"/>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40" name="Google Shape;740;g3774538861f_0_404"/>
          <p:cNvSpPr txBox="1"/>
          <p:nvPr/>
        </p:nvSpPr>
        <p:spPr>
          <a:xfrm>
            <a:off x="9611557" y="595300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pic>
        <p:nvPicPr>
          <p:cNvPr id="741" name="Google Shape;741;g3774538861f_0_404"/>
          <p:cNvPicPr preferRelativeResize="0"/>
          <p:nvPr/>
        </p:nvPicPr>
        <p:blipFill rotWithShape="1">
          <a:blip r:embed="rId4">
            <a:alphaModFix/>
          </a:blip>
          <a:srcRect b="0" l="0" r="0" t="0"/>
          <a:stretch/>
        </p:blipFill>
        <p:spPr>
          <a:xfrm>
            <a:off x="8501712" y="426900"/>
            <a:ext cx="446344" cy="549047"/>
          </a:xfrm>
          <a:prstGeom prst="rect">
            <a:avLst/>
          </a:prstGeom>
          <a:noFill/>
          <a:ln>
            <a:noFill/>
          </a:ln>
        </p:spPr>
      </p:pic>
      <p:grpSp>
        <p:nvGrpSpPr>
          <p:cNvPr id="742" name="Google Shape;742;g3774538861f_0_404"/>
          <p:cNvGrpSpPr/>
          <p:nvPr/>
        </p:nvGrpSpPr>
        <p:grpSpPr>
          <a:xfrm>
            <a:off x="10195251" y="1592171"/>
            <a:ext cx="850666" cy="4012728"/>
            <a:chOff x="9017391" y="-1289903"/>
            <a:chExt cx="958173" cy="4244028"/>
          </a:xfrm>
        </p:grpSpPr>
        <p:sp>
          <p:nvSpPr>
            <p:cNvPr id="743" name="Google Shape;743;g3774538861f_0_404"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44" name="Google Shape;744;g3774538861f_0_404" title="Milestone Text"/>
            <p:cNvGrpSpPr/>
            <p:nvPr/>
          </p:nvGrpSpPr>
          <p:grpSpPr>
            <a:xfrm>
              <a:off x="9017391" y="-1289903"/>
              <a:ext cx="958173" cy="519572"/>
              <a:chOff x="2170739" y="-2359047"/>
              <a:chExt cx="958173" cy="501324"/>
            </a:xfrm>
          </p:grpSpPr>
          <p:sp>
            <p:nvSpPr>
              <p:cNvPr id="745" name="Google Shape;745;g3774538861f_0_404"/>
              <p:cNvSpPr txBox="1"/>
              <p:nvPr/>
            </p:nvSpPr>
            <p:spPr>
              <a:xfrm>
                <a:off x="2170739" y="-2359047"/>
                <a:ext cx="9480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Open Source </a:t>
                </a:r>
                <a:endParaRPr b="0" i="0" sz="957"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Forum 2025</a:t>
                </a:r>
                <a:endParaRPr b="0" i="0" sz="1436" u="none" cap="none" strike="noStrike">
                  <a:solidFill>
                    <a:srgbClr val="FFF2CC"/>
                  </a:solidFill>
                  <a:latin typeface="Trebuchet MS"/>
                  <a:ea typeface="Trebuchet MS"/>
                  <a:cs typeface="Trebuchet MS"/>
                  <a:sym typeface="Trebuchet MS"/>
                </a:endParaRPr>
              </a:p>
            </p:txBody>
          </p:sp>
          <p:sp>
            <p:nvSpPr>
              <p:cNvPr id="746" name="Google Shape;746;g3774538861f_0_404"/>
              <p:cNvSpPr txBox="1"/>
              <p:nvPr/>
            </p:nvSpPr>
            <p:spPr>
              <a:xfrm>
                <a:off x="2180912" y="-2011623"/>
                <a:ext cx="948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57" u="none" cap="none" strike="noStrike">
                    <a:solidFill>
                      <a:srgbClr val="FCE5CD"/>
                    </a:solidFill>
                    <a:latin typeface="Trebuchet MS"/>
                    <a:ea typeface="Trebuchet MS"/>
                    <a:cs typeface="Trebuchet MS"/>
                    <a:sym typeface="Trebuchet MS"/>
                  </a:rPr>
                  <a:t>Feb </a:t>
                </a:r>
                <a:r>
                  <a:rPr b="0" i="0" lang="en-US" sz="957" u="none" cap="none" strike="noStrike">
                    <a:solidFill>
                      <a:srgbClr val="FFF2CC"/>
                    </a:solidFill>
                    <a:latin typeface="Trebuchet MS"/>
                    <a:ea typeface="Trebuchet MS"/>
                    <a:cs typeface="Trebuchet MS"/>
                    <a:sym typeface="Trebuchet MS"/>
                  </a:rPr>
                  <a:t>13 2025</a:t>
                </a:r>
                <a:endParaRPr b="0" i="0" sz="19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1" i="0" lang="en-US" sz="1054" u="none" cap="none" strike="noStrike">
                    <a:solidFill>
                      <a:srgbClr val="C3602C"/>
                    </a:solidFill>
                    <a:latin typeface="Trebuchet MS"/>
                    <a:ea typeface="Trebuchet MS"/>
                    <a:cs typeface="Trebuchet MS"/>
                    <a:sym typeface="Trebuchet MS"/>
                  </a:rPr>
                  <a:t>OpenAPV</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t/>
                </a:r>
                <a:endParaRPr b="1" i="0" sz="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Stability.ai </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RaynaultVFX</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47" name="Google Shape;747;g3774538861f_0_404" title="Milestone Number"/>
            <p:cNvSpPr/>
            <p:nvPr/>
          </p:nvSpPr>
          <p:spPr>
            <a:xfrm>
              <a:off x="9117589" y="88402"/>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18</a:t>
              </a:r>
              <a:endParaRPr b="0" i="0" sz="1820" u="none" cap="none" strike="noStrike">
                <a:solidFill>
                  <a:srgbClr val="000000"/>
                </a:solidFill>
                <a:latin typeface="Arial"/>
                <a:ea typeface="Arial"/>
                <a:cs typeface="Arial"/>
                <a:sym typeface="Arial"/>
              </a:endParaRPr>
            </a:p>
          </p:txBody>
        </p:sp>
      </p:grpSp>
      <p:sp>
        <p:nvSpPr>
          <p:cNvPr id="748" name="Google Shape;748;g3774538861f_0_404"/>
          <p:cNvSpPr txBox="1"/>
          <p:nvPr/>
        </p:nvSpPr>
        <p:spPr>
          <a:xfrm>
            <a:off x="10216912" y="5965639"/>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749" name="Google Shape;749;g3774538861f_0_404"/>
          <p:cNvCxnSpPr/>
          <p:nvPr/>
        </p:nvCxnSpPr>
        <p:spPr>
          <a:xfrm>
            <a:off x="10448751" y="569203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50" name="Google Shape;750;g3774538861f_0_404"/>
          <p:cNvSpPr txBox="1"/>
          <p:nvPr/>
        </p:nvSpPr>
        <p:spPr>
          <a:xfrm>
            <a:off x="10602466" y="62610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2025</a:t>
            </a:r>
            <a:endParaRPr b="0" i="0" sz="1820" u="none" cap="none" strike="noStrike">
              <a:solidFill>
                <a:srgbClr val="FFFFFF"/>
              </a:solidFill>
              <a:latin typeface="Arial"/>
              <a:ea typeface="Arial"/>
              <a:cs typeface="Arial"/>
              <a:sym typeface="Arial"/>
            </a:endParaRPr>
          </a:p>
        </p:txBody>
      </p:sp>
      <p:sp>
        <p:nvSpPr>
          <p:cNvPr id="751" name="Google Shape;751;g3774538861f_0_404" title="Milestone Arrow"/>
          <p:cNvSpPr/>
          <p:nvPr/>
        </p:nvSpPr>
        <p:spPr>
          <a:xfrm>
            <a:off x="10977950" y="2333027"/>
            <a:ext cx="417600" cy="3286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52" name="Google Shape;752;g3774538861f_0_404"/>
          <p:cNvGrpSpPr/>
          <p:nvPr/>
        </p:nvGrpSpPr>
        <p:grpSpPr>
          <a:xfrm>
            <a:off x="10956056" y="427433"/>
            <a:ext cx="1203043" cy="630431"/>
            <a:chOff x="2170879" y="-1080659"/>
            <a:chExt cx="1355083" cy="685102"/>
          </a:xfrm>
        </p:grpSpPr>
        <p:sp>
          <p:nvSpPr>
            <p:cNvPr id="753" name="Google Shape;753;g3774538861f_0_404"/>
            <p:cNvSpPr txBox="1"/>
            <p:nvPr/>
          </p:nvSpPr>
          <p:spPr>
            <a:xfrm>
              <a:off x="2170879"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1" i="0" lang="en-US" sz="1437" u="none" cap="none" strike="noStrike">
                  <a:solidFill>
                    <a:schemeClr val="lt1"/>
                  </a:solidFill>
                  <a:latin typeface="Trebuchet MS"/>
                  <a:ea typeface="Trebuchet MS"/>
                  <a:cs typeface="Trebuchet MS"/>
                  <a:sym typeface="Trebuchet MS"/>
                </a:rPr>
                <a:t>Open Source Days 2025</a:t>
              </a:r>
              <a:endParaRPr b="1" i="0" sz="1437" u="none" cap="none" strike="noStrike">
                <a:solidFill>
                  <a:schemeClr val="lt1"/>
                </a:solidFill>
                <a:latin typeface="Arial"/>
                <a:ea typeface="Arial"/>
                <a:cs typeface="Arial"/>
                <a:sym typeface="Arial"/>
              </a:endParaRPr>
            </a:p>
          </p:txBody>
        </p:sp>
        <p:sp>
          <p:nvSpPr>
            <p:cNvPr id="754" name="Google Shape;754;g3774538861f_0_404"/>
            <p:cNvSpPr txBox="1"/>
            <p:nvPr/>
          </p:nvSpPr>
          <p:spPr>
            <a:xfrm>
              <a:off x="2181062" y="-549457"/>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August  4-10</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ACES</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DNA</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RMTC</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6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Trebuchet MS"/>
                  <a:ea typeface="Trebuchet MS"/>
                  <a:cs typeface="Trebuchet MS"/>
                  <a:sym typeface="Trebuchet MS"/>
                </a:rPr>
                <a:t>LAIKA</a:t>
              </a:r>
              <a:endParaRPr b="1"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Trebuchet MS"/>
                  <a:ea typeface="Trebuchet MS"/>
                  <a:cs typeface="Trebuchet MS"/>
                  <a:sym typeface="Trebuchet MS"/>
                </a:rPr>
                <a:t>Skydance Animation</a:t>
              </a:r>
              <a:endParaRPr b="1"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55" name="Google Shape;755;g3774538861f_0_404" title="Milestone Number"/>
          <p:cNvSpPr/>
          <p:nvPr/>
        </p:nvSpPr>
        <p:spPr>
          <a:xfrm>
            <a:off x="11044582" y="2482883"/>
            <a:ext cx="264000" cy="281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19</a:t>
            </a:r>
            <a:endParaRPr b="0" i="0" sz="1820" u="none" cap="none" strike="noStrike">
              <a:solidFill>
                <a:srgbClr val="000000"/>
              </a:solidFill>
              <a:latin typeface="Arial"/>
              <a:ea typeface="Arial"/>
              <a:cs typeface="Arial"/>
              <a:sym typeface="Arial"/>
            </a:endParaRPr>
          </a:p>
        </p:txBody>
      </p:sp>
      <p:sp>
        <p:nvSpPr>
          <p:cNvPr id="756" name="Google Shape;756;g3774538861f_0_404"/>
          <p:cNvSpPr txBox="1"/>
          <p:nvPr/>
        </p:nvSpPr>
        <p:spPr>
          <a:xfrm>
            <a:off x="10931032" y="595757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757" name="Google Shape;757;g3774538861f_0_404"/>
          <p:cNvCxnSpPr/>
          <p:nvPr/>
        </p:nvCxnSpPr>
        <p:spPr>
          <a:xfrm>
            <a:off x="11156233" y="5694705"/>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58" name="Google Shape;758;g3774538861f_0_404"/>
          <p:cNvSpPr txBox="1"/>
          <p:nvPr/>
        </p:nvSpPr>
        <p:spPr>
          <a:xfrm>
            <a:off x="978790" y="591136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92fbab681a_0_70"/>
          <p:cNvSpPr txBox="1"/>
          <p:nvPr/>
        </p:nvSpPr>
        <p:spPr>
          <a:xfrm>
            <a:off x="152500" y="1354825"/>
            <a:ext cx="5478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764" name="Google Shape;764;g392fbab681a_0_70"/>
          <p:cNvSpPr txBox="1"/>
          <p:nvPr/>
        </p:nvSpPr>
        <p:spPr>
          <a:xfrm>
            <a:off x="5624050" y="1354825"/>
            <a:ext cx="4350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765" name="Google Shape;765;g392fbab681a_0_70"/>
          <p:cNvSpPr txBox="1"/>
          <p:nvPr/>
        </p:nvSpPr>
        <p:spPr>
          <a:xfrm>
            <a:off x="10113750" y="1354825"/>
            <a:ext cx="2055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766" name="Google Shape;766;g392fbab681a_0_70"/>
          <p:cNvCxnSpPr/>
          <p:nvPr/>
        </p:nvCxnSpPr>
        <p:spPr>
          <a:xfrm flipH="1">
            <a:off x="5624039"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767" name="Google Shape;767;g392fbab681a_0_70"/>
          <p:cNvCxnSpPr/>
          <p:nvPr/>
        </p:nvCxnSpPr>
        <p:spPr>
          <a:xfrm flipH="1">
            <a:off x="9975039"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768" name="Google Shape;768;g392fbab681a_0_70"/>
          <p:cNvPicPr preferRelativeResize="0"/>
          <p:nvPr/>
        </p:nvPicPr>
        <p:blipFill>
          <a:blip r:embed="rId3">
            <a:alphaModFix/>
          </a:blip>
          <a:stretch>
            <a:fillRect/>
          </a:stretch>
        </p:blipFill>
        <p:spPr>
          <a:xfrm>
            <a:off x="152400" y="1993450"/>
            <a:ext cx="5363999" cy="3753826"/>
          </a:xfrm>
          <a:prstGeom prst="rect">
            <a:avLst/>
          </a:prstGeom>
          <a:noFill/>
          <a:ln>
            <a:noFill/>
          </a:ln>
        </p:spPr>
      </p:pic>
      <p:sp>
        <p:nvSpPr>
          <p:cNvPr id="769" name="Google Shape;769;g392fbab681a_0_70"/>
          <p:cNvSpPr txBox="1"/>
          <p:nvPr/>
        </p:nvSpPr>
        <p:spPr>
          <a:xfrm>
            <a:off x="1187425" y="201700"/>
            <a:ext cx="9335400" cy="720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en-US" sz="3900">
                <a:solidFill>
                  <a:schemeClr val="lt1"/>
                </a:solidFill>
                <a:latin typeface="Calibri"/>
                <a:ea typeface="Calibri"/>
                <a:cs typeface="Calibri"/>
                <a:sym typeface="Calibri"/>
              </a:rPr>
              <a:t>Membership</a:t>
            </a:r>
            <a:endParaRPr b="1" sz="39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770" name="Google Shape;770;g392fbab681a_0_70" title="Screenshot 2026-01-20 at 1.20.13 PM.png"/>
          <p:cNvPicPr preferRelativeResize="0"/>
          <p:nvPr/>
        </p:nvPicPr>
        <p:blipFill>
          <a:blip r:embed="rId4">
            <a:alphaModFix/>
          </a:blip>
          <a:stretch>
            <a:fillRect/>
          </a:stretch>
        </p:blipFill>
        <p:spPr>
          <a:xfrm>
            <a:off x="5783636" y="2118049"/>
            <a:ext cx="4053189" cy="3586056"/>
          </a:xfrm>
          <a:prstGeom prst="rect">
            <a:avLst/>
          </a:prstGeom>
          <a:noFill/>
          <a:ln>
            <a:noFill/>
          </a:ln>
        </p:spPr>
      </p:pic>
      <p:pic>
        <p:nvPicPr>
          <p:cNvPr id="771" name="Google Shape;771;g392fbab681a_0_70"/>
          <p:cNvPicPr preferRelativeResize="0"/>
          <p:nvPr/>
        </p:nvPicPr>
        <p:blipFill>
          <a:blip r:embed="rId5">
            <a:alphaModFix/>
          </a:blip>
          <a:stretch>
            <a:fillRect/>
          </a:stretch>
        </p:blipFill>
        <p:spPr>
          <a:xfrm>
            <a:off x="10113762" y="2118050"/>
            <a:ext cx="2055374" cy="3686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3baa1c51435_0_0"/>
          <p:cNvSpPr txBox="1"/>
          <p:nvPr>
            <p:ph type="title"/>
          </p:nvPr>
        </p:nvSpPr>
        <p:spPr>
          <a:xfrm>
            <a:off x="838200" y="531375"/>
            <a:ext cx="10515600" cy="681300"/>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b="0" i="0" lang="en-US" sz="3100" u="none" cap="none" strike="noStrike">
                <a:solidFill>
                  <a:schemeClr val="lt1"/>
                </a:solidFill>
                <a:latin typeface="Arial"/>
                <a:ea typeface="Arial"/>
                <a:cs typeface="Arial"/>
                <a:sym typeface="Arial"/>
              </a:rPr>
              <a:t>An Open Source Foundation Developed in Partnership</a:t>
            </a:r>
            <a:endParaRPr b="0" i="0" sz="1400" u="none" cap="none" strike="noStrike">
              <a:solidFill>
                <a:schemeClr val="lt1"/>
              </a:solidFill>
              <a:latin typeface="Arial"/>
              <a:ea typeface="Arial"/>
              <a:cs typeface="Arial"/>
              <a:sym typeface="Arial"/>
            </a:endParaRPr>
          </a:p>
        </p:txBody>
      </p:sp>
      <p:pic>
        <p:nvPicPr>
          <p:cNvPr descr="Google Shape;303;p2" id="777" name="Google Shape;777;g3baa1c51435_0_0"/>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3919"/>
              </a:srgbClr>
            </a:outerShdw>
          </a:effectLst>
        </p:spPr>
      </p:pic>
      <p:pic>
        <p:nvPicPr>
          <p:cNvPr descr="Google Shape;305;p2" id="778" name="Google Shape;778;g3baa1c51435_0_0"/>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779" name="Google Shape;779;g3baa1c51435_0_0"/>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25a7bd8b094_0_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990"/>
              <a:buNone/>
            </a:pPr>
            <a:r>
              <a:rPr lang="en-US" sz="3859"/>
              <a:t>Governing Board Representatives</a:t>
            </a:r>
            <a:endParaRPr sz="3859"/>
          </a:p>
        </p:txBody>
      </p:sp>
      <p:pic>
        <p:nvPicPr>
          <p:cNvPr id="786" name="Google Shape;786;g25a7bd8b094_0_0"/>
          <p:cNvPicPr preferRelativeResize="0"/>
          <p:nvPr/>
        </p:nvPicPr>
        <p:blipFill>
          <a:blip r:embed="rId3">
            <a:alphaModFix/>
          </a:blip>
          <a:stretch>
            <a:fillRect/>
          </a:stretch>
        </p:blipFill>
        <p:spPr>
          <a:xfrm>
            <a:off x="1053763" y="1360325"/>
            <a:ext cx="10084475" cy="5273676"/>
          </a:xfrm>
          <a:prstGeom prst="rect">
            <a:avLst/>
          </a:prstGeom>
          <a:noFill/>
          <a:ln>
            <a:noFill/>
          </a:ln>
        </p:spPr>
      </p:pic>
      <p:pic>
        <p:nvPicPr>
          <p:cNvPr id="787" name="Google Shape;787;g25a7bd8b094_0_0"/>
          <p:cNvPicPr preferRelativeResize="0"/>
          <p:nvPr/>
        </p:nvPicPr>
        <p:blipFill rotWithShape="1">
          <a:blip r:embed="rId4">
            <a:alphaModFix/>
          </a:blip>
          <a:srcRect b="0" l="0" r="0" t="0"/>
          <a:stretch/>
        </p:blipFill>
        <p:spPr>
          <a:xfrm>
            <a:off x="7589125" y="1415225"/>
            <a:ext cx="869700" cy="8697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29952bf6cff_0_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Governing Board Alternates</a:t>
            </a:r>
            <a:endParaRPr/>
          </a:p>
        </p:txBody>
      </p:sp>
      <p:pic>
        <p:nvPicPr>
          <p:cNvPr id="794" name="Google Shape;794;g29952bf6cff_0_0"/>
          <p:cNvPicPr preferRelativeResize="0"/>
          <p:nvPr/>
        </p:nvPicPr>
        <p:blipFill>
          <a:blip r:embed="rId3">
            <a:alphaModFix/>
          </a:blip>
          <a:stretch>
            <a:fillRect/>
          </a:stretch>
        </p:blipFill>
        <p:spPr>
          <a:xfrm>
            <a:off x="946036" y="1370625"/>
            <a:ext cx="10299576" cy="5406326"/>
          </a:xfrm>
          <a:prstGeom prst="rect">
            <a:avLst/>
          </a:prstGeom>
          <a:noFill/>
          <a:ln>
            <a:noFill/>
          </a:ln>
        </p:spPr>
      </p:pic>
      <p:pic>
        <p:nvPicPr>
          <p:cNvPr id="795" name="Google Shape;795;g29952bf6cff_0_0" title="Beverley Kite.jpg"/>
          <p:cNvPicPr preferRelativeResize="0"/>
          <p:nvPr/>
        </p:nvPicPr>
        <p:blipFill rotWithShape="1">
          <a:blip r:embed="rId4">
            <a:alphaModFix/>
          </a:blip>
          <a:srcRect b="0" l="0" r="0" t="0"/>
          <a:stretch/>
        </p:blipFill>
        <p:spPr>
          <a:xfrm>
            <a:off x="2588573" y="1370626"/>
            <a:ext cx="1079400" cy="1079400"/>
          </a:xfrm>
          <a:prstGeom prst="ellipse">
            <a:avLst/>
          </a:prstGeom>
          <a:noFill/>
          <a:ln>
            <a:noFill/>
          </a:ln>
        </p:spPr>
      </p:pic>
      <p:pic>
        <p:nvPicPr>
          <p:cNvPr id="796" name="Google Shape;796;g29952bf6cff_0_0" title="jeff wozniak.jpeg"/>
          <p:cNvPicPr preferRelativeResize="0"/>
          <p:nvPr/>
        </p:nvPicPr>
        <p:blipFill>
          <a:blip r:embed="rId5">
            <a:alphaModFix/>
          </a:blip>
          <a:stretch>
            <a:fillRect/>
          </a:stretch>
        </p:blipFill>
        <p:spPr>
          <a:xfrm>
            <a:off x="1152851" y="3250674"/>
            <a:ext cx="1136700" cy="1136700"/>
          </a:xfrm>
          <a:prstGeom prst="ellipse">
            <a:avLst/>
          </a:prstGeom>
          <a:noFill/>
          <a:ln>
            <a:noFill/>
          </a:ln>
        </p:spPr>
      </p:pic>
      <p:pic>
        <p:nvPicPr>
          <p:cNvPr id="797" name="Google Shape;797;g29952bf6cff_0_0" title="keith stich.jpeg"/>
          <p:cNvPicPr preferRelativeResize="0"/>
          <p:nvPr/>
        </p:nvPicPr>
        <p:blipFill rotWithShape="1">
          <a:blip r:embed="rId6">
            <a:alphaModFix/>
          </a:blip>
          <a:srcRect b="0" l="0" r="0" t="0"/>
          <a:stretch/>
        </p:blipFill>
        <p:spPr>
          <a:xfrm>
            <a:off x="5501375" y="3224575"/>
            <a:ext cx="1079400" cy="10794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25a7bd8b094_0_1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Technical Advisory Council (TAC)</a:t>
            </a:r>
            <a:endParaRPr/>
          </a:p>
        </p:txBody>
      </p:sp>
      <p:pic>
        <p:nvPicPr>
          <p:cNvPr id="804" name="Google Shape;804;g25a7bd8b094_0_14" title="Screenshot 2026-02-05 at 10.57.11 AM.png"/>
          <p:cNvPicPr preferRelativeResize="0"/>
          <p:nvPr/>
        </p:nvPicPr>
        <p:blipFill>
          <a:blip r:embed="rId3">
            <a:alphaModFix/>
          </a:blip>
          <a:stretch>
            <a:fillRect/>
          </a:stretch>
        </p:blipFill>
        <p:spPr>
          <a:xfrm>
            <a:off x="85500" y="1457100"/>
            <a:ext cx="11887201" cy="4794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2037969e33f_0_204"/>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lnSpc>
                <a:spcPct val="90000"/>
              </a:lnSpc>
              <a:spcBef>
                <a:spcPts val="0"/>
              </a:spcBef>
              <a:spcAft>
                <a:spcPts val="0"/>
              </a:spcAft>
              <a:buSzPts val="3600"/>
              <a:buNone/>
            </a:pPr>
            <a:r>
              <a:rPr lang="en-US" sz="2000" u="sng">
                <a:solidFill>
                  <a:schemeClr val="hlink"/>
                </a:solidFill>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810" name="Google Shape;810;g2037969e33f_0_204"/>
          <p:cNvPicPr preferRelativeResize="0"/>
          <p:nvPr/>
        </p:nvPicPr>
        <p:blipFill rotWithShape="1">
          <a:blip r:embed="rId4">
            <a:alphaModFix/>
          </a:blip>
          <a:srcRect b="0" l="0" r="0" t="0"/>
          <a:stretch/>
        </p:blipFill>
        <p:spPr>
          <a:xfrm>
            <a:off x="154200" y="1368422"/>
            <a:ext cx="4964501" cy="1702636"/>
          </a:xfrm>
          <a:prstGeom prst="rect">
            <a:avLst/>
          </a:prstGeom>
          <a:noFill/>
          <a:ln>
            <a:noFill/>
          </a:ln>
        </p:spPr>
      </p:pic>
      <p:pic>
        <p:nvPicPr>
          <p:cNvPr id="811" name="Google Shape;811;g2037969e33f_0_204"/>
          <p:cNvPicPr preferRelativeResize="0"/>
          <p:nvPr/>
        </p:nvPicPr>
        <p:blipFill rotWithShape="1">
          <a:blip r:embed="rId5">
            <a:alphaModFix/>
          </a:blip>
          <a:srcRect b="0" l="0" r="0" t="0"/>
          <a:stretch/>
        </p:blipFill>
        <p:spPr>
          <a:xfrm>
            <a:off x="5041586" y="1368422"/>
            <a:ext cx="4636452" cy="1702639"/>
          </a:xfrm>
          <a:prstGeom prst="rect">
            <a:avLst/>
          </a:prstGeom>
          <a:noFill/>
          <a:ln>
            <a:noFill/>
          </a:ln>
        </p:spPr>
      </p:pic>
      <p:pic>
        <p:nvPicPr>
          <p:cNvPr id="812" name="Google Shape;812;g2037969e33f_0_204"/>
          <p:cNvPicPr preferRelativeResize="0"/>
          <p:nvPr/>
        </p:nvPicPr>
        <p:blipFill rotWithShape="1">
          <a:blip r:embed="rId6">
            <a:alphaModFix/>
          </a:blip>
          <a:srcRect b="0" l="0" r="0" t="0"/>
          <a:stretch/>
        </p:blipFill>
        <p:spPr>
          <a:xfrm>
            <a:off x="177992" y="3072190"/>
            <a:ext cx="4916878" cy="1703238"/>
          </a:xfrm>
          <a:prstGeom prst="rect">
            <a:avLst/>
          </a:prstGeom>
          <a:noFill/>
          <a:ln>
            <a:noFill/>
          </a:ln>
        </p:spPr>
      </p:pic>
      <p:pic>
        <p:nvPicPr>
          <p:cNvPr id="813" name="Google Shape;813;g2037969e33f_0_204"/>
          <p:cNvPicPr preferRelativeResize="0"/>
          <p:nvPr/>
        </p:nvPicPr>
        <p:blipFill rotWithShape="1">
          <a:blip r:embed="rId7">
            <a:alphaModFix/>
          </a:blip>
          <a:srcRect b="0" l="0" r="0" t="0"/>
          <a:stretch/>
        </p:blipFill>
        <p:spPr>
          <a:xfrm>
            <a:off x="5041472" y="3072190"/>
            <a:ext cx="4636588" cy="1703238"/>
          </a:xfrm>
          <a:prstGeom prst="rect">
            <a:avLst/>
          </a:prstGeom>
          <a:noFill/>
          <a:ln>
            <a:noFill/>
          </a:ln>
        </p:spPr>
      </p:pic>
      <p:pic>
        <p:nvPicPr>
          <p:cNvPr id="814" name="Google Shape;814;g2037969e33f_0_204"/>
          <p:cNvPicPr preferRelativeResize="0"/>
          <p:nvPr/>
        </p:nvPicPr>
        <p:blipFill rotWithShape="1">
          <a:blip r:embed="rId8">
            <a:alphaModFix/>
          </a:blip>
          <a:srcRect b="0" l="0" r="0" t="0"/>
          <a:stretch/>
        </p:blipFill>
        <p:spPr>
          <a:xfrm>
            <a:off x="178010" y="4775428"/>
            <a:ext cx="4916832" cy="1621249"/>
          </a:xfrm>
          <a:prstGeom prst="rect">
            <a:avLst/>
          </a:prstGeom>
          <a:noFill/>
          <a:ln>
            <a:noFill/>
          </a:ln>
        </p:spPr>
      </p:pic>
      <p:pic>
        <p:nvPicPr>
          <p:cNvPr id="815" name="Google Shape;815;g2037969e33f_0_204"/>
          <p:cNvPicPr preferRelativeResize="0"/>
          <p:nvPr/>
        </p:nvPicPr>
        <p:blipFill rotWithShape="1">
          <a:blip r:embed="rId9">
            <a:alphaModFix/>
          </a:blip>
          <a:srcRect b="0" l="0" r="0" t="0"/>
          <a:stretch/>
        </p:blipFill>
        <p:spPr>
          <a:xfrm>
            <a:off x="5041472" y="4767523"/>
            <a:ext cx="4636588" cy="1637077"/>
          </a:xfrm>
          <a:prstGeom prst="rect">
            <a:avLst/>
          </a:prstGeom>
          <a:noFill/>
          <a:ln>
            <a:noFill/>
          </a:ln>
        </p:spPr>
      </p:pic>
      <p:pic>
        <p:nvPicPr>
          <p:cNvPr id="816" name="Google Shape;816;g2037969e33f_0_204"/>
          <p:cNvPicPr preferRelativeResize="0"/>
          <p:nvPr/>
        </p:nvPicPr>
        <p:blipFill rotWithShape="1">
          <a:blip r:embed="rId10">
            <a:alphaModFix/>
          </a:blip>
          <a:srcRect b="0" l="0" r="0" t="0"/>
          <a:stretch/>
        </p:blipFill>
        <p:spPr>
          <a:xfrm>
            <a:off x="9621999" y="1367275"/>
            <a:ext cx="2424851" cy="1704931"/>
          </a:xfrm>
          <a:prstGeom prst="rect">
            <a:avLst/>
          </a:prstGeom>
          <a:noFill/>
          <a:ln>
            <a:noFill/>
          </a:ln>
        </p:spPr>
      </p:pic>
      <p:pic>
        <p:nvPicPr>
          <p:cNvPr id="817" name="Google Shape;817;g2037969e33f_0_204"/>
          <p:cNvPicPr preferRelativeResize="0"/>
          <p:nvPr/>
        </p:nvPicPr>
        <p:blipFill rotWithShape="1">
          <a:blip r:embed="rId11">
            <a:alphaModFix/>
          </a:blip>
          <a:srcRect b="0" l="0" r="0" t="0"/>
          <a:stretch/>
        </p:blipFill>
        <p:spPr>
          <a:xfrm>
            <a:off x="9621947" y="3071042"/>
            <a:ext cx="2424894" cy="1705532"/>
          </a:xfrm>
          <a:prstGeom prst="rect">
            <a:avLst/>
          </a:prstGeom>
          <a:noFill/>
          <a:ln>
            <a:noFill/>
          </a:ln>
        </p:spPr>
      </p:pic>
      <p:pic>
        <p:nvPicPr>
          <p:cNvPr id="818" name="Google Shape;818;g2037969e33f_0_204"/>
          <p:cNvPicPr preferRelativeResize="0"/>
          <p:nvPr/>
        </p:nvPicPr>
        <p:blipFill rotWithShape="1">
          <a:blip r:embed="rId12">
            <a:alphaModFix/>
          </a:blip>
          <a:srcRect b="0" l="0" r="0" t="0"/>
          <a:stretch/>
        </p:blipFill>
        <p:spPr>
          <a:xfrm>
            <a:off x="9621947" y="4767523"/>
            <a:ext cx="2424894" cy="16370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387c9ba7a7_0_2"/>
          <p:cNvSpPr txBox="1"/>
          <p:nvPr>
            <p:ph idx="1" type="body"/>
          </p:nvPr>
        </p:nvSpPr>
        <p:spPr>
          <a:xfrm>
            <a:off x="838179" y="1825625"/>
            <a:ext cx="10515300" cy="4351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SzPts val="2800"/>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393" name="Google Shape;393;g1387c9ba7a7_0_2"/>
          <p:cNvSpPr txBox="1"/>
          <p:nvPr>
            <p:ph type="title"/>
          </p:nvPr>
        </p:nvSpPr>
        <p:spPr>
          <a:xfrm>
            <a:off x="1487375" y="365125"/>
            <a:ext cx="9216900" cy="6162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SzPts val="3600"/>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824" name="Google Shape;824;p13"/>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Our Mission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4"/>
          <p:cNvSpPr txBox="1"/>
          <p:nvPr>
            <p:ph idx="1" type="body"/>
          </p:nvPr>
        </p:nvSpPr>
        <p:spPr>
          <a:xfrm>
            <a:off x="838179" y="1749425"/>
            <a:ext cx="10515300" cy="43512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lnSpc>
                <a:spcPct val="90000"/>
              </a:lnSpc>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lnSpc>
                <a:spcPct val="90000"/>
              </a:lnSpc>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lnSpc>
                <a:spcPct val="90000"/>
              </a:lnSpc>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lnSpc>
                <a:spcPct val="90000"/>
              </a:lnSpc>
              <a:spcBef>
                <a:spcPts val="1100"/>
              </a:spcBef>
              <a:spcAft>
                <a:spcPts val="0"/>
              </a:spcAft>
              <a:buSzPts val="2200"/>
              <a:buChar char="•"/>
            </a:pPr>
            <a:r>
              <a:rPr lang="en-US" sz="2200"/>
              <a:t>Provide better, more consistent licensing through a shared licensing template.</a:t>
            </a:r>
            <a:endParaRPr sz="2200"/>
          </a:p>
          <a:p>
            <a:pPr indent="-368300" lvl="0" marL="457200" rtl="0" algn="l">
              <a:lnSpc>
                <a:spcPct val="90000"/>
              </a:lnSpc>
              <a:spcBef>
                <a:spcPts val="1100"/>
              </a:spcBef>
              <a:spcAft>
                <a:spcPts val="0"/>
              </a:spcAft>
              <a:buSzPts val="2200"/>
              <a:buChar char="•"/>
            </a:pPr>
            <a:r>
              <a:rPr lang="en-US" sz="2200"/>
              <a:t>Create working groups for exploration of new or larger projects.</a:t>
            </a:r>
            <a:endParaRPr sz="2200"/>
          </a:p>
          <a:p>
            <a:pPr indent="-368300" lvl="0" marL="457200" rtl="0" algn="l">
              <a:lnSpc>
                <a:spcPct val="90000"/>
              </a:lnSpc>
              <a:spcBef>
                <a:spcPts val="1100"/>
              </a:spcBef>
              <a:spcAft>
                <a:spcPts val="0"/>
              </a:spcAft>
              <a:buSzPts val="2200"/>
              <a:buChar char="•"/>
            </a:pPr>
            <a:r>
              <a:rPr lang="en-US" sz="2200"/>
              <a:t>Focus on diversity and inclusion and raising the profile of software engineers in our industry.</a:t>
            </a:r>
            <a:endParaRPr sz="2200"/>
          </a:p>
        </p:txBody>
      </p:sp>
      <p:sp>
        <p:nvSpPr>
          <p:cNvPr id="830" name="Google Shape;830;p1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Our Goals </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836" name="Google Shape;836;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7" name="Google Shape;837;g142bb772fa3_1_508" title="Screenshot 2026-02-05 at 10.59.49 AM.png"/>
          <p:cNvPicPr preferRelativeResize="0"/>
          <p:nvPr/>
        </p:nvPicPr>
        <p:blipFill>
          <a:blip r:embed="rId3">
            <a:alphaModFix/>
          </a:blip>
          <a:stretch>
            <a:fillRect/>
          </a:stretch>
        </p:blipFill>
        <p:spPr>
          <a:xfrm>
            <a:off x="527838" y="1367900"/>
            <a:ext cx="10891023" cy="5174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843" name="Google Shape;843;g117e4d82ba8_0_0"/>
          <p:cNvSpPr txBox="1"/>
          <p:nvPr>
            <p:ph idx="1" type="body"/>
          </p:nvPr>
        </p:nvSpPr>
        <p:spPr>
          <a:xfrm>
            <a:off x="8866150" y="1825625"/>
            <a:ext cx="28797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lnSpc>
                <a:spcPct val="90000"/>
              </a:lnSpc>
              <a:spcBef>
                <a:spcPts val="1100"/>
              </a:spcBef>
              <a:spcAft>
                <a:spcPts val="0"/>
              </a:spcAft>
              <a:buSzPts val="2100"/>
              <a:buChar char="•"/>
            </a:pPr>
            <a:r>
              <a:rPr lang="en-US" sz="2100"/>
              <a:t>Public list of open source projects in the animation and VFX industry </a:t>
            </a:r>
            <a:endParaRPr sz="2100"/>
          </a:p>
          <a:p>
            <a:pPr indent="-361950" lvl="0" marL="457200" rtl="0" algn="l">
              <a:lnSpc>
                <a:spcPct val="90000"/>
              </a:lnSpc>
              <a:spcBef>
                <a:spcPts val="0"/>
              </a:spcBef>
              <a:spcAft>
                <a:spcPts val="0"/>
              </a:spcAft>
              <a:buSzPts val="2100"/>
              <a:buChar char="•"/>
            </a:pPr>
            <a:r>
              <a:rPr lang="en-US" sz="2100"/>
              <a:t>Updates can be submitted via GitHub</a:t>
            </a:r>
            <a:endParaRPr sz="2100"/>
          </a:p>
          <a:p>
            <a:pPr indent="-361950" lvl="0" marL="457200" rtl="0" algn="l">
              <a:lnSpc>
                <a:spcPct val="90000"/>
              </a:lnSpc>
              <a:spcBef>
                <a:spcPts val="0"/>
              </a:spcBef>
              <a:spcAft>
                <a:spcPts val="0"/>
              </a:spcAft>
              <a:buSzPts val="2100"/>
              <a:buChar char="•"/>
            </a:pPr>
            <a:r>
              <a:rPr lang="en-US" sz="2100"/>
              <a:t>Goal is to have all active, open source projects in animation and VFX industries represented.</a:t>
            </a:r>
            <a:endParaRPr sz="2100"/>
          </a:p>
        </p:txBody>
      </p:sp>
      <p:pic>
        <p:nvPicPr>
          <p:cNvPr id="844" name="Google Shape;844;g117e4d82ba8_0_0"/>
          <p:cNvPicPr preferRelativeResize="0"/>
          <p:nvPr/>
        </p:nvPicPr>
        <p:blipFill rotWithShape="1">
          <a:blip r:embed="rId4">
            <a:alphaModFix/>
          </a:blip>
          <a:srcRect b="0" l="0" r="0" t="0"/>
          <a:stretch/>
        </p:blipFill>
        <p:spPr>
          <a:xfrm>
            <a:off x="152400" y="1484663"/>
            <a:ext cx="8561347" cy="50331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3725d63969d_2_194"/>
          <p:cNvSpPr txBox="1"/>
          <p:nvPr/>
        </p:nvSpPr>
        <p:spPr>
          <a:xfrm>
            <a:off x="883000" y="3846950"/>
            <a:ext cx="5030700" cy="212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Annual, by-invitation event that gathers business and technical leaders to shape the future of open source software across the motion picture and media industries.</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Arial"/>
                <a:ea typeface="Arial"/>
                <a:cs typeface="Arial"/>
                <a:sym typeface="Arial"/>
                <a:hlinkClick r:id="rId4"/>
              </a:rPr>
              <a:t>opensourceforum.aswf.io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February </a:t>
            </a:r>
            <a:r>
              <a:rPr b="1" lang="en-US">
                <a:solidFill>
                  <a:schemeClr val="lt1"/>
                </a:solidFill>
              </a:rPr>
              <a:t>26</a:t>
            </a:r>
            <a:r>
              <a:rPr b="1" i="0" lang="en-US" sz="1400" u="none" cap="none" strike="noStrike">
                <a:solidFill>
                  <a:schemeClr val="lt1"/>
                </a:solidFill>
                <a:latin typeface="Arial"/>
                <a:ea typeface="Arial"/>
                <a:cs typeface="Arial"/>
                <a:sym typeface="Arial"/>
              </a:rPr>
              <a:t>, 202</a:t>
            </a:r>
            <a:r>
              <a:rPr b="1" lang="en-US">
                <a:solidFill>
                  <a:schemeClr val="lt1"/>
                </a:solidFill>
              </a:rPr>
              <a:t>6</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Los Angeles, CA + Virtual</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850" name="Google Shape;850;g3725d63969d_2_194"/>
          <p:cNvSpPr txBox="1"/>
          <p:nvPr/>
        </p:nvSpPr>
        <p:spPr>
          <a:xfrm>
            <a:off x="6111288" y="3846950"/>
            <a:ext cx="5732100" cy="169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Annual developer focused event showcasing the latest from Academy Software Foundation projects along with other open source projects used for visual effects, animation, and image creation.</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US" u="sng">
                <a:solidFill>
                  <a:schemeClr val="hlink"/>
                </a:solidFill>
                <a:hlinkClick r:id="rId5"/>
              </a:rPr>
              <a:t>https://events.linuxfoundation.org/open-source-days/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lang="en-US">
                <a:solidFill>
                  <a:schemeClr val="lt1"/>
                </a:solidFill>
              </a:rPr>
              <a:t>July 19, 2026</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rPr>
              <a:t>Los Angeles, CA </a:t>
            </a:r>
            <a:r>
              <a:rPr b="1" i="0" lang="en-US" sz="1400" u="none" cap="none" strike="noStrike">
                <a:solidFill>
                  <a:schemeClr val="lt1"/>
                </a:solidFill>
                <a:latin typeface="Arial"/>
                <a:ea typeface="Arial"/>
                <a:cs typeface="Arial"/>
                <a:sym typeface="Arial"/>
              </a:rPr>
              <a:t>+ Virtual</a:t>
            </a:r>
            <a:endParaRPr b="1" i="0" sz="1400" u="none" cap="none" strike="noStrike">
              <a:solidFill>
                <a:schemeClr val="lt1"/>
              </a:solidFill>
              <a:latin typeface="Arial"/>
              <a:ea typeface="Arial"/>
              <a:cs typeface="Arial"/>
              <a:sym typeface="Arial"/>
            </a:endParaRPr>
          </a:p>
        </p:txBody>
      </p:sp>
      <p:pic>
        <p:nvPicPr>
          <p:cNvPr id="851" name="Google Shape;851;g3725d63969d_2_194" title="ASWF_OSF_2024_logo-white-400x245-1.png"/>
          <p:cNvPicPr preferRelativeResize="0"/>
          <p:nvPr/>
        </p:nvPicPr>
        <p:blipFill rotWithShape="1">
          <a:blip r:embed="rId6">
            <a:alphaModFix/>
          </a:blip>
          <a:srcRect b="0" l="0" r="0" t="0"/>
          <a:stretch/>
        </p:blipFill>
        <p:spPr>
          <a:xfrm>
            <a:off x="1032087" y="2026625"/>
            <a:ext cx="4732525" cy="1146165"/>
          </a:xfrm>
          <a:prstGeom prst="rect">
            <a:avLst/>
          </a:prstGeom>
          <a:noFill/>
          <a:ln>
            <a:noFill/>
          </a:ln>
        </p:spPr>
      </p:pic>
      <p:pic>
        <p:nvPicPr>
          <p:cNvPr id="852" name="Google Shape;852;g3725d63969d_2_194" title="Event-Logo_Color.png"/>
          <p:cNvPicPr preferRelativeResize="0"/>
          <p:nvPr/>
        </p:nvPicPr>
        <p:blipFill rotWithShape="1">
          <a:blip r:embed="rId7">
            <a:alphaModFix/>
          </a:blip>
          <a:srcRect b="0" l="0" r="0" t="0"/>
          <a:stretch/>
        </p:blipFill>
        <p:spPr>
          <a:xfrm>
            <a:off x="7110462" y="1272600"/>
            <a:ext cx="3733800" cy="2333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pic>
        <p:nvPicPr>
          <p:cNvPr id="858" name="Google Shape;858;g34220c955b4_0_1" title="OpenAPV-logo.png"/>
          <p:cNvPicPr preferRelativeResize="0"/>
          <p:nvPr/>
        </p:nvPicPr>
        <p:blipFill rotWithShape="1">
          <a:blip r:embed="rId3">
            <a:alphaModFix/>
          </a:blip>
          <a:srcRect b="0" l="0" r="0" t="0"/>
          <a:stretch/>
        </p:blipFill>
        <p:spPr>
          <a:xfrm>
            <a:off x="11164425" y="4102425"/>
            <a:ext cx="587575" cy="178050"/>
          </a:xfrm>
          <a:prstGeom prst="rect">
            <a:avLst/>
          </a:prstGeom>
          <a:noFill/>
          <a:ln>
            <a:noFill/>
          </a:ln>
        </p:spPr>
      </p:pic>
      <p:grpSp>
        <p:nvGrpSpPr>
          <p:cNvPr id="859" name="Google Shape;859;g34220c955b4_0_1"/>
          <p:cNvGrpSpPr/>
          <p:nvPr/>
        </p:nvGrpSpPr>
        <p:grpSpPr>
          <a:xfrm>
            <a:off x="229621" y="1723100"/>
            <a:ext cx="11810724" cy="4303325"/>
            <a:chOff x="229621" y="1723100"/>
            <a:chExt cx="11810724" cy="4303325"/>
          </a:xfrm>
        </p:grpSpPr>
        <p:cxnSp>
          <p:nvCxnSpPr>
            <p:cNvPr id="860" name="Google Shape;860;g34220c955b4_0_1"/>
            <p:cNvCxnSpPr/>
            <p:nvPr/>
          </p:nvCxnSpPr>
          <p:spPr>
            <a:xfrm>
              <a:off x="3807489" y="3305081"/>
              <a:ext cx="0" cy="2536500"/>
            </a:xfrm>
            <a:prstGeom prst="straightConnector1">
              <a:avLst/>
            </a:prstGeom>
            <a:noFill/>
            <a:ln cap="flat" cmpd="sng" w="21275">
              <a:solidFill>
                <a:srgbClr val="B49823"/>
              </a:solidFill>
              <a:prstDash val="solid"/>
              <a:round/>
              <a:headEnd len="sm" w="sm" type="none"/>
              <a:tailEnd len="sm" w="sm" type="none"/>
            </a:ln>
          </p:spPr>
        </p:cxnSp>
        <p:cxnSp>
          <p:nvCxnSpPr>
            <p:cNvPr id="861" name="Google Shape;861;g34220c955b4_0_1"/>
            <p:cNvCxnSpPr/>
            <p:nvPr/>
          </p:nvCxnSpPr>
          <p:spPr>
            <a:xfrm>
              <a:off x="3152584" y="3299129"/>
              <a:ext cx="0" cy="2550300"/>
            </a:xfrm>
            <a:prstGeom prst="straightConnector1">
              <a:avLst/>
            </a:prstGeom>
            <a:noFill/>
            <a:ln cap="flat" cmpd="sng" w="21275">
              <a:solidFill>
                <a:srgbClr val="B49823"/>
              </a:solidFill>
              <a:prstDash val="solid"/>
              <a:round/>
              <a:headEnd len="sm" w="sm" type="none"/>
              <a:tailEnd len="sm" w="sm" type="none"/>
            </a:ln>
          </p:spPr>
        </p:cxnSp>
        <p:cxnSp>
          <p:nvCxnSpPr>
            <p:cNvPr id="862" name="Google Shape;862;g34220c955b4_0_1"/>
            <p:cNvCxnSpPr/>
            <p:nvPr/>
          </p:nvCxnSpPr>
          <p:spPr>
            <a:xfrm>
              <a:off x="11564485"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63" name="Google Shape;863;g34220c955b4_0_1"/>
            <p:cNvCxnSpPr/>
            <p:nvPr/>
          </p:nvCxnSpPr>
          <p:spPr>
            <a:xfrm>
              <a:off x="1871400" y="3298137"/>
              <a:ext cx="0" cy="2583300"/>
            </a:xfrm>
            <a:prstGeom prst="straightConnector1">
              <a:avLst/>
            </a:prstGeom>
            <a:noFill/>
            <a:ln cap="flat" cmpd="sng" w="21275">
              <a:solidFill>
                <a:srgbClr val="B49823"/>
              </a:solidFill>
              <a:prstDash val="solid"/>
              <a:round/>
              <a:headEnd len="sm" w="sm" type="none"/>
              <a:tailEnd len="sm" w="sm" type="none"/>
            </a:ln>
          </p:spPr>
        </p:cxnSp>
        <p:cxnSp>
          <p:nvCxnSpPr>
            <p:cNvPr id="864" name="Google Shape;864;g34220c955b4_0_1"/>
            <p:cNvCxnSpPr/>
            <p:nvPr/>
          </p:nvCxnSpPr>
          <p:spPr>
            <a:xfrm>
              <a:off x="7060975" y="3308350"/>
              <a:ext cx="0" cy="2469300"/>
            </a:xfrm>
            <a:prstGeom prst="straightConnector1">
              <a:avLst/>
            </a:prstGeom>
            <a:noFill/>
            <a:ln cap="flat" cmpd="sng" w="21275">
              <a:solidFill>
                <a:srgbClr val="B49823"/>
              </a:solidFill>
              <a:prstDash val="solid"/>
              <a:round/>
              <a:headEnd len="sm" w="sm" type="none"/>
              <a:tailEnd len="sm" w="sm" type="none"/>
            </a:ln>
          </p:spPr>
        </p:cxnSp>
        <p:cxnSp>
          <p:nvCxnSpPr>
            <p:cNvPr id="865" name="Google Shape;865;g34220c955b4_0_1"/>
            <p:cNvCxnSpPr/>
            <p:nvPr/>
          </p:nvCxnSpPr>
          <p:spPr>
            <a:xfrm>
              <a:off x="10949141"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66" name="Google Shape;866;g34220c955b4_0_1"/>
            <p:cNvCxnSpPr/>
            <p:nvPr/>
          </p:nvCxnSpPr>
          <p:spPr>
            <a:xfrm>
              <a:off x="7708755" y="3305081"/>
              <a:ext cx="0" cy="2504400"/>
            </a:xfrm>
            <a:prstGeom prst="straightConnector1">
              <a:avLst/>
            </a:prstGeom>
            <a:noFill/>
            <a:ln cap="flat" cmpd="sng" w="21275">
              <a:solidFill>
                <a:srgbClr val="B49823"/>
              </a:solidFill>
              <a:prstDash val="solid"/>
              <a:round/>
              <a:headEnd len="sm" w="sm" type="none"/>
              <a:tailEnd len="sm" w="sm" type="none"/>
            </a:ln>
          </p:spPr>
        </p:cxnSp>
        <p:cxnSp>
          <p:nvCxnSpPr>
            <p:cNvPr id="867" name="Google Shape;867;g34220c955b4_0_1"/>
            <p:cNvCxnSpPr/>
            <p:nvPr/>
          </p:nvCxnSpPr>
          <p:spPr>
            <a:xfrm>
              <a:off x="8346890" y="3297146"/>
              <a:ext cx="0" cy="2512500"/>
            </a:xfrm>
            <a:prstGeom prst="straightConnector1">
              <a:avLst/>
            </a:prstGeom>
            <a:noFill/>
            <a:ln cap="flat" cmpd="sng" w="21275">
              <a:solidFill>
                <a:srgbClr val="B49823"/>
              </a:solidFill>
              <a:prstDash val="solid"/>
              <a:round/>
              <a:headEnd len="sm" w="sm" type="none"/>
              <a:tailEnd len="sm" w="sm" type="none"/>
            </a:ln>
          </p:spPr>
        </p:cxnSp>
        <p:cxnSp>
          <p:nvCxnSpPr>
            <p:cNvPr id="868" name="Google Shape;868;g34220c955b4_0_1"/>
            <p:cNvCxnSpPr/>
            <p:nvPr/>
          </p:nvCxnSpPr>
          <p:spPr>
            <a:xfrm>
              <a:off x="9009384"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69" name="Google Shape;869;g34220c955b4_0_1"/>
            <p:cNvCxnSpPr/>
            <p:nvPr/>
          </p:nvCxnSpPr>
          <p:spPr>
            <a:xfrm>
              <a:off x="9655967" y="3296045"/>
              <a:ext cx="0" cy="2577300"/>
            </a:xfrm>
            <a:prstGeom prst="straightConnector1">
              <a:avLst/>
            </a:prstGeom>
            <a:noFill/>
            <a:ln cap="flat" cmpd="sng" w="21275">
              <a:solidFill>
                <a:srgbClr val="B49823"/>
              </a:solidFill>
              <a:prstDash val="solid"/>
              <a:round/>
              <a:headEnd len="sm" w="sm" type="none"/>
              <a:tailEnd len="sm" w="sm" type="none"/>
            </a:ln>
          </p:spPr>
        </p:cxnSp>
        <p:cxnSp>
          <p:nvCxnSpPr>
            <p:cNvPr id="870" name="Google Shape;870;g34220c955b4_0_1"/>
            <p:cNvCxnSpPr/>
            <p:nvPr/>
          </p:nvCxnSpPr>
          <p:spPr>
            <a:xfrm>
              <a:off x="10301326" y="3290250"/>
              <a:ext cx="0" cy="2527200"/>
            </a:xfrm>
            <a:prstGeom prst="straightConnector1">
              <a:avLst/>
            </a:prstGeom>
            <a:noFill/>
            <a:ln cap="flat" cmpd="sng" w="21275">
              <a:solidFill>
                <a:srgbClr val="B49823"/>
              </a:solidFill>
              <a:prstDash val="solid"/>
              <a:round/>
              <a:headEnd len="sm" w="sm" type="none"/>
              <a:tailEnd len="sm" w="sm" type="none"/>
            </a:ln>
          </p:spPr>
        </p:cxnSp>
        <p:cxnSp>
          <p:nvCxnSpPr>
            <p:cNvPr id="871" name="Google Shape;871;g34220c955b4_0_1"/>
            <p:cNvCxnSpPr/>
            <p:nvPr/>
          </p:nvCxnSpPr>
          <p:spPr>
            <a:xfrm>
              <a:off x="5781247"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72" name="Google Shape;872;g34220c955b4_0_1"/>
            <p:cNvCxnSpPr/>
            <p:nvPr/>
          </p:nvCxnSpPr>
          <p:spPr>
            <a:xfrm>
              <a:off x="5124012" y="3297146"/>
              <a:ext cx="0" cy="2480700"/>
            </a:xfrm>
            <a:prstGeom prst="straightConnector1">
              <a:avLst/>
            </a:prstGeom>
            <a:noFill/>
            <a:ln cap="flat" cmpd="sng" w="21275">
              <a:solidFill>
                <a:srgbClr val="B49823"/>
              </a:solidFill>
              <a:prstDash val="solid"/>
              <a:round/>
              <a:headEnd len="sm" w="sm" type="none"/>
              <a:tailEnd len="sm" w="sm" type="none"/>
            </a:ln>
          </p:spPr>
        </p:cxnSp>
        <p:cxnSp>
          <p:nvCxnSpPr>
            <p:cNvPr id="873" name="Google Shape;873;g34220c955b4_0_1"/>
            <p:cNvCxnSpPr/>
            <p:nvPr/>
          </p:nvCxnSpPr>
          <p:spPr>
            <a:xfrm>
              <a:off x="4466638" y="3297146"/>
              <a:ext cx="0" cy="2599800"/>
            </a:xfrm>
            <a:prstGeom prst="straightConnector1">
              <a:avLst/>
            </a:prstGeom>
            <a:noFill/>
            <a:ln cap="flat" cmpd="sng" w="21275">
              <a:solidFill>
                <a:srgbClr val="B49823"/>
              </a:solidFill>
              <a:prstDash val="solid"/>
              <a:round/>
              <a:headEnd len="sm" w="sm" type="none"/>
              <a:tailEnd len="sm" w="sm" type="none"/>
            </a:ln>
          </p:spPr>
        </p:cxnSp>
        <p:cxnSp>
          <p:nvCxnSpPr>
            <p:cNvPr id="874" name="Google Shape;874;g34220c955b4_0_1"/>
            <p:cNvCxnSpPr/>
            <p:nvPr/>
          </p:nvCxnSpPr>
          <p:spPr>
            <a:xfrm>
              <a:off x="6429450" y="2349500"/>
              <a:ext cx="0" cy="3460200"/>
            </a:xfrm>
            <a:prstGeom prst="straightConnector1">
              <a:avLst/>
            </a:prstGeom>
            <a:noFill/>
            <a:ln cap="flat" cmpd="sng" w="21275">
              <a:solidFill>
                <a:srgbClr val="B49823"/>
              </a:solidFill>
              <a:prstDash val="solid"/>
              <a:round/>
              <a:headEnd len="sm" w="sm" type="none"/>
              <a:tailEnd len="sm" w="sm" type="none"/>
            </a:ln>
          </p:spPr>
        </p:cxnSp>
        <p:cxnSp>
          <p:nvCxnSpPr>
            <p:cNvPr id="875" name="Google Shape;875;g34220c955b4_0_1"/>
            <p:cNvCxnSpPr>
              <a:stCxn id="876" idx="3"/>
              <a:endCxn id="877" idx="1"/>
            </p:cNvCxnSpPr>
            <p:nvPr/>
          </p:nvCxnSpPr>
          <p:spPr>
            <a:xfrm flipH="1" rot="10800000">
              <a:off x="8574901" y="2208350"/>
              <a:ext cx="262500" cy="2100"/>
            </a:xfrm>
            <a:prstGeom prst="straightConnector1">
              <a:avLst/>
            </a:prstGeom>
            <a:noFill/>
            <a:ln cap="flat" cmpd="sng" w="15375">
              <a:solidFill>
                <a:srgbClr val="B49823"/>
              </a:solidFill>
              <a:prstDash val="solid"/>
              <a:round/>
              <a:headEnd len="sm" w="sm" type="none"/>
              <a:tailEnd len="sm" w="sm" type="none"/>
            </a:ln>
          </p:spPr>
        </p:cxnSp>
        <p:grpSp>
          <p:nvGrpSpPr>
            <p:cNvPr id="878" name="Google Shape;878;g34220c955b4_0_1"/>
            <p:cNvGrpSpPr/>
            <p:nvPr/>
          </p:nvGrpSpPr>
          <p:grpSpPr>
            <a:xfrm>
              <a:off x="8837479" y="1909187"/>
              <a:ext cx="2512263" cy="598261"/>
              <a:chOff x="-1" y="-1"/>
              <a:chExt cx="2980500" cy="661500"/>
            </a:xfrm>
          </p:grpSpPr>
          <p:sp>
            <p:nvSpPr>
              <p:cNvPr id="877" name="Google Shape;877;g34220c955b4_0_1"/>
              <p:cNvSpPr/>
              <p:nvPr/>
            </p:nvSpPr>
            <p:spPr>
              <a:xfrm>
                <a:off x="-1" y="-1"/>
                <a:ext cx="2980500" cy="6615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79" name="Google Shape;879;g34220c955b4_0_1"/>
              <p:cNvSpPr txBox="1"/>
              <p:nvPr/>
            </p:nvSpPr>
            <p:spPr>
              <a:xfrm>
                <a:off x="125267" y="132331"/>
                <a:ext cx="27294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Outreach Committee</a:t>
                </a:r>
                <a:endParaRPr b="0" i="0" sz="1362" u="none" cap="none" strike="noStrike">
                  <a:solidFill>
                    <a:srgbClr val="B49823"/>
                  </a:solidFill>
                  <a:latin typeface="Arial"/>
                  <a:ea typeface="Arial"/>
                  <a:cs typeface="Arial"/>
                  <a:sym typeface="Arial"/>
                </a:endParaRPr>
              </a:p>
            </p:txBody>
          </p:sp>
        </p:grpSp>
        <p:cxnSp>
          <p:nvCxnSpPr>
            <p:cNvPr id="880" name="Google Shape;880;g34220c955b4_0_1"/>
            <p:cNvCxnSpPr/>
            <p:nvPr/>
          </p:nvCxnSpPr>
          <p:spPr>
            <a:xfrm flipH="1" rot="10800000">
              <a:off x="4023124" y="2207018"/>
              <a:ext cx="263100" cy="2400"/>
            </a:xfrm>
            <a:prstGeom prst="straightConnector1">
              <a:avLst/>
            </a:prstGeom>
            <a:noFill/>
            <a:ln cap="flat" cmpd="sng" w="15375">
              <a:solidFill>
                <a:srgbClr val="B49823"/>
              </a:solidFill>
              <a:prstDash val="solid"/>
              <a:round/>
              <a:headEnd len="sm" w="sm" type="none"/>
              <a:tailEnd len="sm" w="sm" type="none"/>
            </a:ln>
          </p:spPr>
        </p:cxnSp>
        <p:grpSp>
          <p:nvGrpSpPr>
            <p:cNvPr id="881" name="Google Shape;881;g34220c955b4_0_1"/>
            <p:cNvGrpSpPr/>
            <p:nvPr/>
          </p:nvGrpSpPr>
          <p:grpSpPr>
            <a:xfrm>
              <a:off x="3330873" y="4524423"/>
              <a:ext cx="952026" cy="675722"/>
              <a:chOff x="10505351" y="3922519"/>
              <a:chExt cx="1515000" cy="1045200"/>
            </a:xfrm>
          </p:grpSpPr>
          <p:sp>
            <p:nvSpPr>
              <p:cNvPr id="882" name="Google Shape;882;g34220c955b4_0_1"/>
              <p:cNvSpPr/>
              <p:nvPr/>
            </p:nvSpPr>
            <p:spPr>
              <a:xfrm>
                <a:off x="10505351" y="3922519"/>
                <a:ext cx="1515000" cy="1045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descr="&lt;MaterialX Logo&gt;" id="883" name="Google Shape;883;g34220c955b4_0_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884" name="Google Shape;884;g34220c955b4_0_1"/>
            <p:cNvGrpSpPr/>
            <p:nvPr/>
          </p:nvGrpSpPr>
          <p:grpSpPr>
            <a:xfrm>
              <a:off x="8525606" y="4524485"/>
              <a:ext cx="951615" cy="675695"/>
              <a:chOff x="2059808" y="4123084"/>
              <a:chExt cx="829800" cy="589200"/>
            </a:xfrm>
          </p:grpSpPr>
          <p:sp>
            <p:nvSpPr>
              <p:cNvPr id="885" name="Google Shape;885;g34220c955b4_0_1"/>
              <p:cNvSpPr/>
              <p:nvPr/>
            </p:nvSpPr>
            <p:spPr>
              <a:xfrm>
                <a:off x="2059808"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86" name="Google Shape;886;g34220c955b4_0_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887" name="Google Shape;887;g34220c955b4_0_1"/>
            <p:cNvGrpSpPr/>
            <p:nvPr/>
          </p:nvGrpSpPr>
          <p:grpSpPr>
            <a:xfrm>
              <a:off x="9826759" y="4526234"/>
              <a:ext cx="951615" cy="676039"/>
              <a:chOff x="1148865" y="4123029"/>
              <a:chExt cx="829800" cy="589500"/>
            </a:xfrm>
          </p:grpSpPr>
          <p:sp>
            <p:nvSpPr>
              <p:cNvPr id="888" name="Google Shape;888;g34220c955b4_0_1"/>
              <p:cNvSpPr/>
              <p:nvPr/>
            </p:nvSpPr>
            <p:spPr>
              <a:xfrm>
                <a:off x="1148865" y="4123029"/>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89" name="Google Shape;889;g34220c955b4_0_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890" name="Google Shape;890;g34220c955b4_0_1"/>
            <p:cNvGrpSpPr/>
            <p:nvPr/>
          </p:nvGrpSpPr>
          <p:grpSpPr>
            <a:xfrm>
              <a:off x="11088730" y="4526400"/>
              <a:ext cx="951615" cy="675695"/>
              <a:chOff x="237923" y="4123084"/>
              <a:chExt cx="829800" cy="589200"/>
            </a:xfrm>
          </p:grpSpPr>
          <p:sp>
            <p:nvSpPr>
              <p:cNvPr id="891" name="Google Shape;891;g34220c955b4_0_1"/>
              <p:cNvSpPr/>
              <p:nvPr/>
            </p:nvSpPr>
            <p:spPr>
              <a:xfrm>
                <a:off x="237923"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92" name="Google Shape;892;g34220c955b4_0_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893" name="Google Shape;893;g34220c955b4_0_1"/>
            <p:cNvGrpSpPr/>
            <p:nvPr/>
          </p:nvGrpSpPr>
          <p:grpSpPr>
            <a:xfrm>
              <a:off x="7228095" y="4526226"/>
              <a:ext cx="951615" cy="676039"/>
              <a:chOff x="2970750" y="4123012"/>
              <a:chExt cx="829800" cy="589500"/>
            </a:xfrm>
          </p:grpSpPr>
          <p:sp>
            <p:nvSpPr>
              <p:cNvPr id="894" name="Google Shape;894;g34220c955b4_0_1"/>
              <p:cNvSpPr/>
              <p:nvPr/>
            </p:nvSpPr>
            <p:spPr>
              <a:xfrm>
                <a:off x="2970750" y="412301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95" name="Google Shape;895;g34220c955b4_0_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896" name="Google Shape;896;g34220c955b4_0_1"/>
            <p:cNvGrpSpPr/>
            <p:nvPr/>
          </p:nvGrpSpPr>
          <p:grpSpPr>
            <a:xfrm>
              <a:off x="5945233" y="4526227"/>
              <a:ext cx="951615" cy="676039"/>
              <a:chOff x="3881693" y="4123022"/>
              <a:chExt cx="829800" cy="589500"/>
            </a:xfrm>
          </p:grpSpPr>
          <p:sp>
            <p:nvSpPr>
              <p:cNvPr id="897" name="Google Shape;897;g34220c955b4_0_1"/>
              <p:cNvSpPr/>
              <p:nvPr/>
            </p:nvSpPr>
            <p:spPr>
              <a:xfrm>
                <a:off x="3881693" y="412302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98" name="Google Shape;898;g34220c955b4_0_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899" name="Google Shape;899;g34220c955b4_0_1"/>
            <p:cNvGrpSpPr/>
            <p:nvPr/>
          </p:nvGrpSpPr>
          <p:grpSpPr>
            <a:xfrm>
              <a:off x="4622886" y="4526427"/>
              <a:ext cx="951833" cy="675882"/>
              <a:chOff x="4215249" y="3884303"/>
              <a:chExt cx="714000" cy="507000"/>
            </a:xfrm>
          </p:grpSpPr>
          <p:sp>
            <p:nvSpPr>
              <p:cNvPr id="900" name="Google Shape;900;g34220c955b4_0_1"/>
              <p:cNvSpPr/>
              <p:nvPr/>
            </p:nvSpPr>
            <p:spPr>
              <a:xfrm>
                <a:off x="4215249" y="3884303"/>
                <a:ext cx="714000" cy="5070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901" name="Google Shape;901;g34220c955b4_0_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902" name="Google Shape;902;g34220c955b4_0_1"/>
            <p:cNvGrpSpPr/>
            <p:nvPr/>
          </p:nvGrpSpPr>
          <p:grpSpPr>
            <a:xfrm>
              <a:off x="359550" y="1723100"/>
              <a:ext cx="11501700" cy="4303325"/>
              <a:chOff x="359550" y="1723100"/>
              <a:chExt cx="11501700" cy="4303325"/>
            </a:xfrm>
          </p:grpSpPr>
          <p:cxnSp>
            <p:nvCxnSpPr>
              <p:cNvPr id="903" name="Google Shape;903;g34220c955b4_0_1"/>
              <p:cNvCxnSpPr/>
              <p:nvPr/>
            </p:nvCxnSpPr>
            <p:spPr>
              <a:xfrm>
                <a:off x="2487137" y="3303097"/>
                <a:ext cx="0" cy="2554500"/>
              </a:xfrm>
              <a:prstGeom prst="straightConnector1">
                <a:avLst/>
              </a:prstGeom>
              <a:noFill/>
              <a:ln cap="flat" cmpd="sng" w="21275">
                <a:solidFill>
                  <a:srgbClr val="B49823"/>
                </a:solidFill>
                <a:prstDash val="solid"/>
                <a:round/>
                <a:headEnd len="sm" w="sm" type="none"/>
                <a:tailEnd len="sm" w="sm" type="none"/>
              </a:ln>
            </p:spPr>
          </p:cxnSp>
          <p:cxnSp>
            <p:nvCxnSpPr>
              <p:cNvPr id="904" name="Google Shape;904;g34220c955b4_0_1"/>
              <p:cNvCxnSpPr/>
              <p:nvPr/>
            </p:nvCxnSpPr>
            <p:spPr>
              <a:xfrm>
                <a:off x="666000" y="3297150"/>
                <a:ext cx="10898400" cy="0"/>
              </a:xfrm>
              <a:prstGeom prst="straightConnector1">
                <a:avLst/>
              </a:prstGeom>
              <a:noFill/>
              <a:ln cap="flat" cmpd="sng" w="21275">
                <a:solidFill>
                  <a:srgbClr val="B49823"/>
                </a:solidFill>
                <a:prstDash val="solid"/>
                <a:round/>
                <a:headEnd len="sm" w="sm" type="none"/>
                <a:tailEnd len="sm" w="sm" type="none"/>
              </a:ln>
            </p:spPr>
          </p:cxnSp>
          <p:grpSp>
            <p:nvGrpSpPr>
              <p:cNvPr id="905" name="Google Shape;905;g34220c955b4_0_1"/>
              <p:cNvGrpSpPr/>
              <p:nvPr/>
            </p:nvGrpSpPr>
            <p:grpSpPr>
              <a:xfrm>
                <a:off x="1397752" y="1723100"/>
                <a:ext cx="7177149" cy="974700"/>
                <a:chOff x="1397752" y="1723100"/>
                <a:chExt cx="7177149" cy="974700"/>
              </a:xfrm>
            </p:grpSpPr>
            <p:sp>
              <p:nvSpPr>
                <p:cNvPr id="876" name="Google Shape;876;g34220c955b4_0_1"/>
                <p:cNvSpPr/>
                <p:nvPr/>
              </p:nvSpPr>
              <p:spPr>
                <a:xfrm>
                  <a:off x="4286101" y="1723100"/>
                  <a:ext cx="4288800" cy="9747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999"/>
                    <a:buFont typeface="Roboto"/>
                    <a:buNone/>
                  </a:pPr>
                  <a:r>
                    <a:t/>
                  </a:r>
                  <a:endParaRPr b="0" i="0" sz="999" u="none" cap="none" strike="noStrike">
                    <a:solidFill>
                      <a:srgbClr val="3F3F3F"/>
                    </a:solidFill>
                    <a:latin typeface="Roboto"/>
                    <a:ea typeface="Roboto"/>
                    <a:cs typeface="Roboto"/>
                    <a:sym typeface="Roboto"/>
                  </a:endParaRPr>
                </a:p>
              </p:txBody>
            </p:sp>
            <p:sp>
              <p:nvSpPr>
                <p:cNvPr id="906" name="Google Shape;906;g34220c955b4_0_1"/>
                <p:cNvSpPr txBox="1"/>
                <p:nvPr/>
              </p:nvSpPr>
              <p:spPr>
                <a:xfrm>
                  <a:off x="4356232" y="1794025"/>
                  <a:ext cx="4132200" cy="787200"/>
                </a:xfrm>
                <a:prstGeom prst="rect">
                  <a:avLst/>
                </a:prstGeom>
                <a:noFill/>
                <a:ln cap="flat" cmpd="sng" w="11550">
                  <a:solidFill>
                    <a:srgbClr val="FFFFFF"/>
                  </a:solidFill>
                  <a:prstDash val="solid"/>
                  <a:round/>
                  <a:headEnd len="sm" w="sm" type="none"/>
                  <a:tailEnd len="sm" w="sm" type="none"/>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3F3F3F"/>
                    </a:buClr>
                    <a:buSzPts val="1908"/>
                    <a:buFont typeface="Roboto"/>
                    <a:buNone/>
                  </a:pPr>
                  <a:r>
                    <a:rPr b="1" i="0" lang="en-US" sz="2452" u="none" cap="none" strike="noStrike">
                      <a:solidFill>
                        <a:srgbClr val="B49823"/>
                      </a:solidFill>
                      <a:latin typeface="Roboto"/>
                      <a:ea typeface="Roboto"/>
                      <a:cs typeface="Roboto"/>
                      <a:sym typeface="Roboto"/>
                    </a:rPr>
                    <a:t>TAC</a:t>
                  </a:r>
                  <a:endParaRPr b="1" i="0" sz="1453" u="none" cap="none" strike="noStrike">
                    <a:solidFill>
                      <a:srgbClr val="B49823"/>
                    </a:solidFill>
                    <a:latin typeface="Arial"/>
                    <a:ea typeface="Arial"/>
                    <a:cs typeface="Arial"/>
                    <a:sym typeface="Arial"/>
                  </a:endParaRPr>
                </a:p>
                <a:p>
                  <a:pPr indent="34611" lvl="0" marL="0" marR="0" rtl="0" algn="ctr">
                    <a:lnSpc>
                      <a:spcPct val="100000"/>
                    </a:lnSpc>
                    <a:spcBef>
                      <a:spcPts val="0"/>
                    </a:spcBef>
                    <a:spcAft>
                      <a:spcPts val="0"/>
                    </a:spcAft>
                    <a:buClr>
                      <a:srgbClr val="3F3F3F"/>
                    </a:buClr>
                    <a:buSzPts val="1908"/>
                    <a:buFont typeface="Roboto"/>
                    <a:buNone/>
                  </a:pPr>
                  <a:r>
                    <a:rPr b="0" i="0" lang="en-US" sz="2252" u="none" cap="none" strike="noStrike">
                      <a:solidFill>
                        <a:srgbClr val="3F3F3F"/>
                      </a:solidFill>
                      <a:latin typeface="Roboto"/>
                      <a:ea typeface="Roboto"/>
                      <a:cs typeface="Roboto"/>
                      <a:sym typeface="Roboto"/>
                    </a:rPr>
                    <a:t>Technical Advisory Council</a:t>
                  </a:r>
                  <a:endParaRPr b="0" i="0" sz="1162" u="none" cap="none" strike="noStrike">
                    <a:solidFill>
                      <a:srgbClr val="000000"/>
                    </a:solidFill>
                    <a:latin typeface="Arial"/>
                    <a:ea typeface="Arial"/>
                    <a:cs typeface="Arial"/>
                    <a:sym typeface="Arial"/>
                  </a:endParaRPr>
                </a:p>
              </p:txBody>
            </p:sp>
            <p:grpSp>
              <p:nvGrpSpPr>
                <p:cNvPr id="907" name="Google Shape;907;g34220c955b4_0_1"/>
                <p:cNvGrpSpPr/>
                <p:nvPr/>
              </p:nvGrpSpPr>
              <p:grpSpPr>
                <a:xfrm>
                  <a:off x="1397752" y="1910838"/>
                  <a:ext cx="2625224" cy="599075"/>
                  <a:chOff x="-1" y="-1"/>
                  <a:chExt cx="2980500" cy="662400"/>
                </a:xfrm>
              </p:grpSpPr>
              <p:sp>
                <p:nvSpPr>
                  <p:cNvPr id="908" name="Google Shape;908;g34220c955b4_0_1"/>
                  <p:cNvSpPr/>
                  <p:nvPr/>
                </p:nvSpPr>
                <p:spPr>
                  <a:xfrm>
                    <a:off x="-1" y="-1"/>
                    <a:ext cx="2980500" cy="6624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909" name="Google Shape;909;g34220c955b4_0_1"/>
                  <p:cNvSpPr txBox="1"/>
                  <p:nvPr/>
                </p:nvSpPr>
                <p:spPr>
                  <a:xfrm>
                    <a:off x="166919" y="132346"/>
                    <a:ext cx="26766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Governing Board</a:t>
                    </a:r>
                    <a:endParaRPr b="0" i="0" sz="1362" u="none" cap="none" strike="noStrike">
                      <a:solidFill>
                        <a:srgbClr val="B49823"/>
                      </a:solidFill>
                      <a:latin typeface="Arial"/>
                      <a:ea typeface="Arial"/>
                      <a:cs typeface="Arial"/>
                      <a:sym typeface="Arial"/>
                    </a:endParaRPr>
                  </a:p>
                </p:txBody>
              </p:sp>
            </p:grpSp>
          </p:grpSp>
          <p:sp>
            <p:nvSpPr>
              <p:cNvPr id="910" name="Google Shape;910;g34220c955b4_0_1"/>
              <p:cNvSpPr txBox="1"/>
              <p:nvPr/>
            </p:nvSpPr>
            <p:spPr>
              <a:xfrm>
                <a:off x="359550" y="5599525"/>
                <a:ext cx="11501700" cy="426900"/>
              </a:xfrm>
              <a:prstGeom prst="rect">
                <a:avLst/>
              </a:prstGeom>
              <a:solidFill>
                <a:srgbClr val="B49823"/>
              </a:solidFill>
              <a:ln cap="flat" cmpd="sng" w="11550">
                <a:solidFill>
                  <a:srgbClr val="FFFFFF"/>
                </a:solidFill>
                <a:prstDash val="solid"/>
                <a:round/>
                <a:headEnd len="sm" w="sm" type="none"/>
                <a:tailEnd len="sm" w="sm" type="none"/>
              </a:ln>
            </p:spPr>
            <p:txBody>
              <a:bodyPr anchorCtr="0" anchor="t" bIns="31125" lIns="31125" spcFirstLastPara="1" rIns="31125" wrap="square" tIns="31125">
                <a:noAutofit/>
              </a:bodyPr>
              <a:lstStyle/>
              <a:p>
                <a:pPr indent="34611" lvl="0" marL="0" marR="0" rtl="0" algn="ctr">
                  <a:lnSpc>
                    <a:spcPct val="100000"/>
                  </a:lnSpc>
                  <a:spcBef>
                    <a:spcPts val="0"/>
                  </a:spcBef>
                  <a:spcAft>
                    <a:spcPts val="0"/>
                  </a:spcAft>
                  <a:buClr>
                    <a:srgbClr val="FFFFFF"/>
                  </a:buClr>
                  <a:buSzPts val="1726"/>
                  <a:buFont typeface="Roboto"/>
                  <a:buNone/>
                </a:pPr>
                <a:r>
                  <a:t/>
                </a:r>
                <a:endParaRPr b="0" i="0" sz="999" u="none" cap="none" strike="noStrike">
                  <a:solidFill>
                    <a:srgbClr val="000000"/>
                  </a:solidFill>
                  <a:latin typeface="Arial"/>
                  <a:ea typeface="Arial"/>
                  <a:cs typeface="Arial"/>
                  <a:sym typeface="Arial"/>
                </a:endParaRPr>
              </a:p>
            </p:txBody>
          </p:sp>
          <p:grpSp>
            <p:nvGrpSpPr>
              <p:cNvPr id="911" name="Google Shape;911;g34220c955b4_0_1"/>
              <p:cNvGrpSpPr/>
              <p:nvPr/>
            </p:nvGrpSpPr>
            <p:grpSpPr>
              <a:xfrm>
                <a:off x="2046231" y="4524491"/>
                <a:ext cx="883151" cy="675695"/>
                <a:chOff x="6614480" y="4123139"/>
                <a:chExt cx="770100" cy="589200"/>
              </a:xfrm>
            </p:grpSpPr>
            <p:sp>
              <p:nvSpPr>
                <p:cNvPr id="912" name="Google Shape;912;g34220c955b4_0_1"/>
                <p:cNvSpPr/>
                <p:nvPr/>
              </p:nvSpPr>
              <p:spPr>
                <a:xfrm>
                  <a:off x="6614480" y="41231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rPr b="0" i="0" lang="en-US" sz="666" u="none" cap="none" strike="noStrike">
                      <a:solidFill>
                        <a:srgbClr val="000000"/>
                      </a:solidFill>
                      <a:latin typeface="Roboto"/>
                      <a:ea typeface="Roboto"/>
                      <a:cs typeface="Roboto"/>
                      <a:sym typeface="Roboto"/>
                    </a:rPr>
                    <a:t>rawtoaces</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p:txBody>
            </p:sp>
            <p:pic>
              <p:nvPicPr>
                <p:cNvPr id="913" name="Google Shape;913;g34220c955b4_0_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914" name="Google Shape;914;g34220c955b4_0_1"/>
            <p:cNvGrpSpPr/>
            <p:nvPr/>
          </p:nvGrpSpPr>
          <p:grpSpPr>
            <a:xfrm>
              <a:off x="9178454" y="3562560"/>
              <a:ext cx="951615" cy="676039"/>
              <a:chOff x="10218882" y="4144867"/>
              <a:chExt cx="829800" cy="589500"/>
            </a:xfrm>
          </p:grpSpPr>
          <p:sp>
            <p:nvSpPr>
              <p:cNvPr id="915" name="Google Shape;915;g34220c955b4_0_1"/>
              <p:cNvSpPr/>
              <p:nvPr/>
            </p:nvSpPr>
            <p:spPr>
              <a:xfrm>
                <a:off x="10218882" y="4144867"/>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066" u="none" cap="none" strike="noStrike">
                  <a:solidFill>
                    <a:srgbClr val="000000"/>
                  </a:solidFill>
                  <a:latin typeface="Roboto"/>
                  <a:ea typeface="Roboto"/>
                  <a:cs typeface="Roboto"/>
                  <a:sym typeface="Roboto"/>
                </a:endParaRPr>
              </a:p>
            </p:txBody>
          </p:sp>
          <p:pic>
            <p:nvPicPr>
              <p:cNvPr id="916" name="Google Shape;916;g34220c955b4_0_1"/>
              <p:cNvPicPr preferRelativeResize="0"/>
              <p:nvPr/>
            </p:nvPicPr>
            <p:blipFill rotWithShape="1">
              <a:blip r:embed="rId12">
                <a:alphaModFix/>
              </a:blip>
              <a:srcRect b="0" l="0" r="0" t="0"/>
              <a:stretch/>
            </p:blipFill>
            <p:spPr>
              <a:xfrm>
                <a:off x="10402843" y="4229609"/>
                <a:ext cx="458900" cy="392325"/>
              </a:xfrm>
              <a:prstGeom prst="rect">
                <a:avLst/>
              </a:prstGeom>
              <a:noFill/>
              <a:ln>
                <a:noFill/>
              </a:ln>
            </p:spPr>
          </p:pic>
        </p:grpSp>
        <p:grpSp>
          <p:nvGrpSpPr>
            <p:cNvPr id="917" name="Google Shape;917;g34220c955b4_0_1"/>
            <p:cNvGrpSpPr/>
            <p:nvPr/>
          </p:nvGrpSpPr>
          <p:grpSpPr>
            <a:xfrm>
              <a:off x="7870484" y="3562732"/>
              <a:ext cx="951615" cy="675695"/>
              <a:chOff x="220316" y="4242138"/>
              <a:chExt cx="829800" cy="589200"/>
            </a:xfrm>
          </p:grpSpPr>
          <p:sp>
            <p:nvSpPr>
              <p:cNvPr id="918" name="Google Shape;918;g34220c955b4_0_1"/>
              <p:cNvSpPr/>
              <p:nvPr/>
            </p:nvSpPr>
            <p:spPr>
              <a:xfrm>
                <a:off x="220316" y="4242138"/>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19" name="Google Shape;919;g34220c955b4_0_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920" name="Google Shape;920;g34220c955b4_0_1"/>
            <p:cNvGrpSpPr/>
            <p:nvPr/>
          </p:nvGrpSpPr>
          <p:grpSpPr>
            <a:xfrm>
              <a:off x="10474724" y="3562728"/>
              <a:ext cx="951615" cy="675695"/>
              <a:chOff x="11129824" y="4144922"/>
              <a:chExt cx="829800" cy="589200"/>
            </a:xfrm>
          </p:grpSpPr>
          <p:sp>
            <p:nvSpPr>
              <p:cNvPr id="921" name="Google Shape;921;g34220c955b4_0_1"/>
              <p:cNvSpPr/>
              <p:nvPr/>
            </p:nvSpPr>
            <p:spPr>
              <a:xfrm>
                <a:off x="11129824" y="4144922"/>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2" name="Google Shape;922;g34220c955b4_0_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923" name="Google Shape;923;g34220c955b4_0_1"/>
            <p:cNvGrpSpPr/>
            <p:nvPr/>
          </p:nvGrpSpPr>
          <p:grpSpPr>
            <a:xfrm>
              <a:off x="6624116" y="3562475"/>
              <a:ext cx="883045" cy="676282"/>
              <a:chOff x="9635938" y="3897695"/>
              <a:chExt cx="662400" cy="507300"/>
            </a:xfrm>
          </p:grpSpPr>
          <p:sp>
            <p:nvSpPr>
              <p:cNvPr id="924" name="Google Shape;924;g34220c955b4_0_1"/>
              <p:cNvSpPr/>
              <p:nvPr/>
            </p:nvSpPr>
            <p:spPr>
              <a:xfrm>
                <a:off x="9635938" y="3897695"/>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5" name="Google Shape;925;g34220c955b4_0_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926" name="Google Shape;926;g34220c955b4_0_1"/>
            <p:cNvGrpSpPr/>
            <p:nvPr/>
          </p:nvGrpSpPr>
          <p:grpSpPr>
            <a:xfrm>
              <a:off x="5335804" y="3562483"/>
              <a:ext cx="883045" cy="676282"/>
              <a:chOff x="10385705" y="3900703"/>
              <a:chExt cx="662400" cy="507300"/>
            </a:xfrm>
          </p:grpSpPr>
          <p:sp>
            <p:nvSpPr>
              <p:cNvPr id="927" name="Google Shape;927;g34220c955b4_0_1"/>
              <p:cNvSpPr/>
              <p:nvPr/>
            </p:nvSpPr>
            <p:spPr>
              <a:xfrm>
                <a:off x="10385705" y="3900703"/>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8" name="Google Shape;928;g34220c955b4_0_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6925">
                <a:solidFill>
                  <a:srgbClr val="FFFFFF"/>
                </a:solidFill>
                <a:prstDash val="solid"/>
                <a:round/>
                <a:headEnd len="sm" w="sm" type="none"/>
                <a:tailEnd len="sm" w="sm" type="none"/>
              </a:ln>
            </p:spPr>
          </p:pic>
        </p:grpSp>
        <p:sp>
          <p:nvSpPr>
            <p:cNvPr id="929" name="Google Shape;929;g34220c955b4_0_1"/>
            <p:cNvSpPr/>
            <p:nvPr/>
          </p:nvSpPr>
          <p:spPr>
            <a:xfrm>
              <a:off x="4027235" y="3562483"/>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930" name="Google Shape;930;g34220c955b4_0_1"/>
            <p:cNvGrpSpPr/>
            <p:nvPr/>
          </p:nvGrpSpPr>
          <p:grpSpPr>
            <a:xfrm>
              <a:off x="1429877" y="3562941"/>
              <a:ext cx="883024" cy="676247"/>
              <a:chOff x="388508" y="3509796"/>
              <a:chExt cx="957000" cy="732900"/>
            </a:xfrm>
          </p:grpSpPr>
          <p:sp>
            <p:nvSpPr>
              <p:cNvPr id="931" name="Google Shape;931;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932" name="Google Shape;932;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RMTC</a:t>
                </a:r>
                <a:endParaRPr b="0" i="0" sz="1400" u="none" cap="none" strike="noStrike">
                  <a:solidFill>
                    <a:srgbClr val="000000"/>
                  </a:solidFill>
                  <a:latin typeface="Arial"/>
                  <a:ea typeface="Arial"/>
                  <a:cs typeface="Arial"/>
                  <a:sym typeface="Arial"/>
                </a:endParaRPr>
              </a:p>
            </p:txBody>
          </p:sp>
        </p:grpSp>
        <p:sp>
          <p:nvSpPr>
            <p:cNvPr id="933" name="Google Shape;933;g34220c955b4_0_1"/>
            <p:cNvSpPr txBox="1"/>
            <p:nvPr/>
          </p:nvSpPr>
          <p:spPr>
            <a:xfrm>
              <a:off x="4247450" y="5570594"/>
              <a:ext cx="4488600" cy="450300"/>
            </a:xfrm>
            <a:prstGeom prst="rect">
              <a:avLst/>
            </a:prstGeom>
            <a:noFill/>
            <a:ln>
              <a:noFill/>
            </a:ln>
          </p:spPr>
          <p:txBody>
            <a:bodyPr anchorCtr="0" anchor="t" bIns="91425" lIns="91425" spcFirstLastPara="1" rIns="91425" wrap="square" tIns="91425">
              <a:spAutoFit/>
            </a:bodyPr>
            <a:lstStyle/>
            <a:p>
              <a:pPr indent="34611" lvl="0" marL="0" marR="0" rtl="0" algn="ctr">
                <a:lnSpc>
                  <a:spcPct val="100000"/>
                </a:lnSpc>
                <a:spcBef>
                  <a:spcPts val="0"/>
                </a:spcBef>
                <a:spcAft>
                  <a:spcPts val="0"/>
                </a:spcAft>
                <a:buClr>
                  <a:srgbClr val="000000"/>
                </a:buClr>
                <a:buSzPts val="1726"/>
                <a:buFont typeface="Arial"/>
                <a:buNone/>
              </a:pPr>
              <a:r>
                <a:rPr b="0" i="0" lang="en-US" sz="1726" u="none" cap="none" strike="noStrike">
                  <a:solidFill>
                    <a:srgbClr val="FFFFFF"/>
                  </a:solidFill>
                  <a:latin typeface="Roboto"/>
                  <a:ea typeface="Roboto"/>
                  <a:cs typeface="Roboto"/>
                  <a:sym typeface="Roboto"/>
                </a:rPr>
                <a:t>Continuous Integration platform</a:t>
              </a:r>
              <a:endParaRPr b="0" i="0" sz="999" u="none" cap="none" strike="noStrike">
                <a:solidFill>
                  <a:srgbClr val="000000"/>
                </a:solidFill>
                <a:latin typeface="Arial"/>
                <a:ea typeface="Arial"/>
                <a:cs typeface="Arial"/>
                <a:sym typeface="Arial"/>
              </a:endParaRPr>
            </a:p>
          </p:txBody>
        </p:sp>
        <p:cxnSp>
          <p:nvCxnSpPr>
            <p:cNvPr id="934" name="Google Shape;934;g34220c955b4_0_1"/>
            <p:cNvCxnSpPr/>
            <p:nvPr/>
          </p:nvCxnSpPr>
          <p:spPr>
            <a:xfrm>
              <a:off x="1279625" y="3305412"/>
              <a:ext cx="0" cy="2583300"/>
            </a:xfrm>
            <a:prstGeom prst="straightConnector1">
              <a:avLst/>
            </a:prstGeom>
            <a:noFill/>
            <a:ln cap="flat" cmpd="sng" w="21275">
              <a:solidFill>
                <a:srgbClr val="B49823"/>
              </a:solidFill>
              <a:prstDash val="solid"/>
              <a:round/>
              <a:headEnd len="sm" w="sm" type="none"/>
              <a:tailEnd len="sm" w="sm" type="none"/>
            </a:ln>
          </p:spPr>
        </p:cxnSp>
        <p:cxnSp>
          <p:nvCxnSpPr>
            <p:cNvPr id="935" name="Google Shape;935;g34220c955b4_0_1"/>
            <p:cNvCxnSpPr/>
            <p:nvPr/>
          </p:nvCxnSpPr>
          <p:spPr>
            <a:xfrm>
              <a:off x="666925" y="3282637"/>
              <a:ext cx="0" cy="2583300"/>
            </a:xfrm>
            <a:prstGeom prst="straightConnector1">
              <a:avLst/>
            </a:prstGeom>
            <a:noFill/>
            <a:ln cap="flat" cmpd="sng" w="21275">
              <a:solidFill>
                <a:srgbClr val="B49823"/>
              </a:solidFill>
              <a:prstDash val="solid"/>
              <a:round/>
              <a:headEnd len="sm" w="sm" type="none"/>
              <a:tailEnd len="sm" w="sm" type="none"/>
            </a:ln>
          </p:spPr>
        </p:cxnSp>
        <p:sp>
          <p:nvSpPr>
            <p:cNvPr id="936" name="Google Shape;936;g34220c955b4_0_1"/>
            <p:cNvSpPr/>
            <p:nvPr/>
          </p:nvSpPr>
          <p:spPr>
            <a:xfrm>
              <a:off x="229621" y="3562941"/>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937" name="Google Shape;937;g34220c955b4_0_1"/>
            <p:cNvGrpSpPr/>
            <p:nvPr/>
          </p:nvGrpSpPr>
          <p:grpSpPr>
            <a:xfrm>
              <a:off x="827580" y="4526589"/>
              <a:ext cx="883151" cy="675695"/>
              <a:chOff x="11032282" y="4199339"/>
              <a:chExt cx="770100" cy="589200"/>
            </a:xfrm>
          </p:grpSpPr>
          <p:sp>
            <p:nvSpPr>
              <p:cNvPr id="938" name="Google Shape;938;g34220c955b4_0_1"/>
              <p:cNvSpPr/>
              <p:nvPr/>
            </p:nvSpPr>
            <p:spPr>
              <a:xfrm>
                <a:off x="11032282" y="41993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1066" u="none" cap="none" strike="noStrike">
                  <a:solidFill>
                    <a:srgbClr val="000000"/>
                  </a:solidFill>
                  <a:latin typeface="Roboto"/>
                  <a:ea typeface="Roboto"/>
                  <a:cs typeface="Roboto"/>
                  <a:sym typeface="Roboto"/>
                </a:endParaRPr>
              </a:p>
            </p:txBody>
          </p:sp>
          <p:pic>
            <p:nvPicPr>
              <p:cNvPr id="939" name="Google Shape;939;g34220c955b4_0_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940" name="Google Shape;940;g34220c955b4_0_1"/>
            <p:cNvGrpSpPr/>
            <p:nvPr/>
          </p:nvGrpSpPr>
          <p:grpSpPr>
            <a:xfrm>
              <a:off x="2712577" y="3562941"/>
              <a:ext cx="883024" cy="676247"/>
              <a:chOff x="388508" y="3509796"/>
              <a:chExt cx="957000" cy="732900"/>
            </a:xfrm>
          </p:grpSpPr>
          <p:sp>
            <p:nvSpPr>
              <p:cNvPr id="941" name="Google Shape;941;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942" name="Google Shape;942;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DNA</a:t>
                </a:r>
                <a:endParaRPr b="0" i="0" sz="1400" u="none" cap="none" strike="noStrike">
                  <a:solidFill>
                    <a:srgbClr val="000000"/>
                  </a:solidFill>
                  <a:latin typeface="Arial"/>
                  <a:ea typeface="Arial"/>
                  <a:cs typeface="Arial"/>
                  <a:sym typeface="Arial"/>
                </a:endParaRPr>
              </a:p>
            </p:txBody>
          </p:sp>
        </p:grpSp>
        <p:pic>
          <p:nvPicPr>
            <p:cNvPr id="943" name="Google Shape;943;g34220c955b4_0_1" title="IMG_8648.jpeg"/>
            <p:cNvPicPr preferRelativeResize="0"/>
            <p:nvPr/>
          </p:nvPicPr>
          <p:blipFill rotWithShape="1">
            <a:blip r:embed="rId18">
              <a:alphaModFix/>
            </a:blip>
            <a:srcRect b="0" l="0" r="0" t="0"/>
            <a:stretch/>
          </p:blipFill>
          <p:spPr>
            <a:xfrm>
              <a:off x="269900" y="3726653"/>
              <a:ext cx="809824" cy="320872"/>
            </a:xfrm>
            <a:prstGeom prst="rect">
              <a:avLst/>
            </a:prstGeom>
            <a:noFill/>
            <a:ln>
              <a:noFill/>
            </a:ln>
          </p:spPr>
        </p:pic>
        <p:pic>
          <p:nvPicPr>
            <p:cNvPr id="944" name="Google Shape;944;g34220c955b4_0_1" title="openapv-horizontal-black.png"/>
            <p:cNvPicPr preferRelativeResize="0"/>
            <p:nvPr/>
          </p:nvPicPr>
          <p:blipFill rotWithShape="1">
            <a:blip r:embed="rId19">
              <a:alphaModFix/>
            </a:blip>
            <a:srcRect b="0" l="0" r="0" t="0"/>
            <a:stretch/>
          </p:blipFill>
          <p:spPr>
            <a:xfrm>
              <a:off x="4077050" y="3791640"/>
              <a:ext cx="791752" cy="23931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g117e4d82ba8_0_31"/>
          <p:cNvPicPr preferRelativeResize="0"/>
          <p:nvPr>
            <p:ph idx="2" type="pic"/>
          </p:nvPr>
        </p:nvPicPr>
        <p:blipFill rotWithShape="1">
          <a:blip r:embed="rId3">
            <a:alphaModFix/>
          </a:blip>
          <a:srcRect b="0" l="0" r="0" t="0"/>
          <a:stretch/>
        </p:blipFill>
        <p:spPr>
          <a:xfrm>
            <a:off x="1116375" y="3942850"/>
            <a:ext cx="3281243" cy="2112300"/>
          </a:xfrm>
          <a:prstGeom prst="rect">
            <a:avLst/>
          </a:prstGeom>
          <a:noFill/>
          <a:ln>
            <a:noFill/>
          </a:ln>
        </p:spPr>
      </p:pic>
      <p:grpSp>
        <p:nvGrpSpPr>
          <p:cNvPr id="950" name="Google Shape;950;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951" name="Google Shape;951;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952" name="Google Shape;952;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953" name="Google Shape;953;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954" name="Google Shape;954;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955" name="Google Shape;955;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956" name="Google Shape;956;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957" name="Google Shape;957;g117e4d82ba8_0_31"/>
          <p:cNvSpPr txBox="1"/>
          <p:nvPr>
            <p:ph idx="3" type="body"/>
          </p:nvPr>
        </p:nvSpPr>
        <p:spPr>
          <a:xfrm>
            <a:off x="5484450" y="3548975"/>
            <a:ext cx="6439200" cy="30105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lnSpc>
                <a:spcPct val="100000"/>
              </a:lnSpc>
              <a:spcBef>
                <a:spcPts val="0"/>
              </a:spcBef>
              <a:spcAft>
                <a:spcPts val="0"/>
              </a:spcAft>
              <a:buSzPts val="1900"/>
              <a:buChar char="•"/>
            </a:pPr>
            <a:r>
              <a:rPr lang="en-US" sz="1900"/>
              <a:t>Developed by DreamWorks Animation in 2012.</a:t>
            </a:r>
            <a:endParaRPr sz="1900"/>
          </a:p>
          <a:p>
            <a:pPr indent="-349250" lvl="0" marL="457200" rtl="0" algn="l">
              <a:lnSpc>
                <a:spcPct val="100000"/>
              </a:lnSpc>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descr="A flat screen television&#10;&#10;Description automatically generated" id="962" name="Google Shape;962;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963" name="Google Shape;963;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964" name="Google Shape;964;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965" name="Google Shape;965;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966" name="Google Shape;966;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967" name="Google Shape;967;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968" name="Google Shape;968;g117e4d82ba8_0_43"/>
          <p:cNvPicPr preferRelativeResize="0"/>
          <p:nvPr>
            <p:ph idx="2" type="pic"/>
          </p:nvPr>
        </p:nvPicPr>
        <p:blipFill rotWithShape="1">
          <a:blip r:embed="rId6">
            <a:alphaModFix/>
          </a:blip>
          <a:srcRect b="0" l="0" r="0" t="0"/>
          <a:stretch/>
        </p:blipFill>
        <p:spPr>
          <a:xfrm>
            <a:off x="1195300" y="4111225"/>
            <a:ext cx="2765045" cy="2112299"/>
          </a:xfrm>
          <a:prstGeom prst="rect">
            <a:avLst/>
          </a:prstGeom>
          <a:noFill/>
          <a:ln>
            <a:noFill/>
          </a:ln>
        </p:spPr>
      </p:pic>
      <p:sp>
        <p:nvSpPr>
          <p:cNvPr id="969" name="Google Shape;969;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970" name="Google Shape;970;g117e4d82ba8_0_4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fontScale="70000" lnSpcReduction="10000"/>
          </a:bodyPr>
          <a:lstStyle/>
          <a:p>
            <a:pPr indent="-353060" lvl="0" marL="457200" rtl="0" algn="l">
              <a:lnSpc>
                <a:spcPct val="100000"/>
              </a:lnSpc>
              <a:spcBef>
                <a:spcPts val="1100"/>
              </a:spcBef>
              <a:spcAft>
                <a:spcPts val="0"/>
              </a:spcAft>
              <a:buSzPct val="100000"/>
              <a:buChar char="•"/>
            </a:pPr>
            <a:r>
              <a:rPr lang="en-US"/>
              <a:t>Joined ASWF in Feb. 2019; adopted status in Nov. 2019.</a:t>
            </a:r>
            <a:endParaRPr/>
          </a:p>
          <a:p>
            <a:pPr indent="-353060" lvl="0" marL="457200" rtl="0" algn="l">
              <a:lnSpc>
                <a:spcPct val="100000"/>
              </a:lnSpc>
              <a:spcBef>
                <a:spcPts val="0"/>
              </a:spcBef>
              <a:spcAft>
                <a:spcPts val="0"/>
              </a:spcAft>
              <a:buSzPct val="100000"/>
              <a:buChar char="•"/>
            </a:pPr>
            <a:r>
              <a:rPr lang="en-US"/>
              <a:t>Developed by Sony Pictures Imageworks in 2003.</a:t>
            </a:r>
            <a:endParaRPr/>
          </a:p>
          <a:p>
            <a:pPr indent="-353060" lvl="0" marL="457200" rtl="0" algn="l">
              <a:lnSpc>
                <a:spcPct val="100000"/>
              </a:lnSpc>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lnSpc>
                <a:spcPct val="100000"/>
              </a:lnSpc>
              <a:spcBef>
                <a:spcPts val="0"/>
              </a:spcBef>
              <a:spcAft>
                <a:spcPts val="0"/>
              </a:spcAft>
              <a:buSzPct val="100000"/>
              <a:buChar char="•"/>
            </a:pPr>
            <a:r>
              <a:rPr lang="en-US"/>
              <a:t>Academy Technical Achievement Award recipient.</a:t>
            </a:r>
            <a:endParaRPr/>
          </a:p>
          <a:p>
            <a:pPr indent="-353060" lvl="0" marL="457200" rtl="0" algn="l">
              <a:lnSpc>
                <a:spcPct val="100000"/>
              </a:lnSpc>
              <a:spcBef>
                <a:spcPts val="0"/>
              </a:spcBef>
              <a:spcAft>
                <a:spcPts val="0"/>
              </a:spcAft>
              <a:buSzPct val="100000"/>
              <a:buChar char="•"/>
            </a:pPr>
            <a:r>
              <a:rPr lang="en-US"/>
              <a:t>Key contributors include Imageworks, Autodesk, DNEG, ILM, Foundry, Framestore.</a:t>
            </a:r>
            <a:endParaRPr/>
          </a:p>
          <a:p>
            <a:pPr indent="-353060" lvl="0" marL="457200" rtl="0" algn="l">
              <a:lnSpc>
                <a:spcPct val="100000"/>
              </a:lnSpc>
              <a:spcBef>
                <a:spcPts val="0"/>
              </a:spcBef>
              <a:spcAft>
                <a:spcPts val="0"/>
              </a:spcAft>
              <a:buSzPct val="100000"/>
              <a:buChar char="•"/>
            </a:pPr>
            <a:r>
              <a:rPr lang="en-US"/>
              <a:t>OCIO v2 released fall 2020, led by Autodesk.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976" name="Google Shape;976;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977" name="Google Shape;977;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978" name="Google Shape;978;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979" name="Google Shape;979;g117e4d82ba8_0_55"/>
          <p:cNvPicPr preferRelativeResize="0"/>
          <p:nvPr>
            <p:ph idx="2" type="pic"/>
          </p:nvPr>
        </p:nvPicPr>
        <p:blipFill rotWithShape="1">
          <a:blip r:embed="rId5">
            <a:alphaModFix/>
          </a:blip>
          <a:srcRect b="0" l="0" r="0" t="0"/>
          <a:stretch/>
        </p:blipFill>
        <p:spPr>
          <a:xfrm>
            <a:off x="1651113" y="3594275"/>
            <a:ext cx="1853421" cy="2112302"/>
          </a:xfrm>
          <a:prstGeom prst="rect">
            <a:avLst/>
          </a:prstGeom>
          <a:noFill/>
          <a:ln>
            <a:noFill/>
          </a:ln>
        </p:spPr>
      </p:pic>
      <p:sp>
        <p:nvSpPr>
          <p:cNvPr id="980" name="Google Shape;980;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981" name="Google Shape;981;g117e4d82ba8_0_55"/>
          <p:cNvSpPr txBox="1"/>
          <p:nvPr>
            <p:ph idx="3" type="body"/>
          </p:nvPr>
        </p:nvSpPr>
        <p:spPr>
          <a:xfrm>
            <a:off x="5089275" y="3459300"/>
            <a:ext cx="6834300" cy="30999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100"/>
              </a:spcBef>
              <a:spcAft>
                <a:spcPts val="0"/>
              </a:spcAft>
              <a:buSzPts val="1800"/>
              <a:buChar char="•"/>
            </a:pPr>
            <a:r>
              <a:rPr lang="en-US" sz="1800"/>
              <a:t>Joined ASWF in April 2019.</a:t>
            </a:r>
            <a:endParaRPr sz="1800"/>
          </a:p>
          <a:p>
            <a:pPr indent="-342900" lvl="0" marL="457200" rtl="0" algn="l">
              <a:lnSpc>
                <a:spcPct val="100000"/>
              </a:lnSpc>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lnSpc>
                <a:spcPct val="100000"/>
              </a:lnSpc>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lnSpc>
                <a:spcPct val="100000"/>
              </a:lnSpc>
              <a:spcBef>
                <a:spcPts val="0"/>
              </a:spcBef>
              <a:spcAft>
                <a:spcPts val="0"/>
              </a:spcAft>
              <a:buSzPts val="1800"/>
              <a:buChar char="•"/>
            </a:pPr>
            <a:r>
              <a:rPr lang="en-US" sz="1800"/>
              <a:t>Contributors include Imageworks, Google, Netflix, Microsoft, Amazon.</a:t>
            </a:r>
            <a:endParaRPr sz="1800"/>
          </a:p>
          <a:p>
            <a:pPr indent="-342900" lvl="0" marL="457200" rtl="0" algn="l">
              <a:lnSpc>
                <a:spcPct val="100000"/>
              </a:lnSpc>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descr="A picture containing truck, sitting, luggage, front&#10;&#10;Description automatically generated" id="986" name="Google Shape;986;g117e4d82ba8_0_65"/>
          <p:cNvPicPr preferRelativeResize="0"/>
          <p:nvPr/>
        </p:nvPicPr>
        <p:blipFill rotWithShape="1">
          <a:blip r:embed="rId3">
            <a:alphaModFix/>
          </a:blip>
          <a:srcRect b="0" l="0" r="0" t="0"/>
          <a:stretch/>
        </p:blipFill>
        <p:spPr>
          <a:xfrm>
            <a:off x="208775" y="160650"/>
            <a:ext cx="5834550" cy="2481623"/>
          </a:xfrm>
          <a:prstGeom prst="rect">
            <a:avLst/>
          </a:prstGeom>
          <a:noFill/>
          <a:ln>
            <a:noFill/>
          </a:ln>
        </p:spPr>
      </p:pic>
      <p:sp>
        <p:nvSpPr>
          <p:cNvPr id="987" name="Google Shape;987;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988" name="Google Shape;988;g117e4d82ba8_0_65"/>
          <p:cNvPicPr preferRelativeResize="0"/>
          <p:nvPr/>
        </p:nvPicPr>
        <p:blipFill rotWithShape="1">
          <a:blip r:embed="rId4">
            <a:alphaModFix/>
          </a:blip>
          <a:srcRect b="0" l="0" r="0" t="0"/>
          <a:stretch/>
        </p:blipFill>
        <p:spPr>
          <a:xfrm>
            <a:off x="6196425" y="160650"/>
            <a:ext cx="5834550" cy="2481623"/>
          </a:xfrm>
          <a:prstGeom prst="rect">
            <a:avLst/>
          </a:prstGeom>
          <a:noFill/>
          <a:ln>
            <a:noFill/>
          </a:ln>
        </p:spPr>
      </p:pic>
      <p:pic>
        <p:nvPicPr>
          <p:cNvPr id="989" name="Google Shape;989;g117e4d82ba8_0_65"/>
          <p:cNvPicPr preferRelativeResize="0"/>
          <p:nvPr>
            <p:ph idx="2" type="pic"/>
          </p:nvPr>
        </p:nvPicPr>
        <p:blipFill rotWithShape="1">
          <a:blip r:embed="rId5">
            <a:alphaModFix/>
          </a:blip>
          <a:srcRect b="0" l="0" r="0" t="0"/>
          <a:stretch/>
        </p:blipFill>
        <p:spPr>
          <a:xfrm>
            <a:off x="1188588" y="3650700"/>
            <a:ext cx="2778466" cy="2112300"/>
          </a:xfrm>
          <a:prstGeom prst="rect">
            <a:avLst/>
          </a:prstGeom>
          <a:noFill/>
          <a:ln>
            <a:noFill/>
          </a:ln>
        </p:spPr>
      </p:pic>
      <p:sp>
        <p:nvSpPr>
          <p:cNvPr id="990" name="Google Shape;990;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991" name="Google Shape;991;g117e4d82ba8_0_65"/>
          <p:cNvSpPr txBox="1"/>
          <p:nvPr>
            <p:ph idx="3" type="body"/>
          </p:nvPr>
        </p:nvSpPr>
        <p:spPr>
          <a:xfrm>
            <a:off x="5484450" y="3094300"/>
            <a:ext cx="6439200" cy="34650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grpSp>
        <p:nvGrpSpPr>
          <p:cNvPr id="996" name="Google Shape;996;g117e4d82ba8_0_74"/>
          <p:cNvGrpSpPr/>
          <p:nvPr/>
        </p:nvGrpSpPr>
        <p:grpSpPr>
          <a:xfrm>
            <a:off x="395639" y="122289"/>
            <a:ext cx="11611532" cy="3306888"/>
            <a:chOff x="263878" y="2633496"/>
            <a:chExt cx="8886150" cy="2614761"/>
          </a:xfrm>
        </p:grpSpPr>
        <p:sp>
          <p:nvSpPr>
            <p:cNvPr id="997" name="Google Shape;997;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998" name="Google Shape;998;g117e4d82ba8_0_74"/>
            <p:cNvPicPr preferRelativeResize="0"/>
            <p:nvPr/>
          </p:nvPicPr>
          <p:blipFill rotWithShape="1">
            <a:blip r:embed="rId3">
              <a:alphaModFix/>
            </a:blip>
            <a:srcRect b="0" l="0" r="0" t="0"/>
            <a:stretch/>
          </p:blipFill>
          <p:spPr>
            <a:xfrm>
              <a:off x="263878" y="2633496"/>
              <a:ext cx="6956848" cy="2614761"/>
            </a:xfrm>
            <a:prstGeom prst="rect">
              <a:avLst/>
            </a:prstGeom>
            <a:noFill/>
            <a:ln>
              <a:noFill/>
            </a:ln>
          </p:spPr>
        </p:pic>
      </p:grpSp>
      <p:sp>
        <p:nvSpPr>
          <p:cNvPr id="999" name="Google Shape;999;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1000" name="Google Shape;1000;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1001" name="Google Shape;1001;g117e4d82ba8_0_74"/>
          <p:cNvPicPr preferRelativeResize="0"/>
          <p:nvPr>
            <p:ph idx="2" type="pic"/>
          </p:nvPr>
        </p:nvPicPr>
        <p:blipFill rotWithShape="1">
          <a:blip r:embed="rId5">
            <a:alphaModFix/>
          </a:blip>
          <a:srcRect b="0" l="0" r="0" t="0"/>
          <a:stretch/>
        </p:blipFill>
        <p:spPr>
          <a:xfrm>
            <a:off x="142575" y="3890584"/>
            <a:ext cx="5174999" cy="1859765"/>
          </a:xfrm>
          <a:prstGeom prst="rect">
            <a:avLst/>
          </a:prstGeom>
          <a:noFill/>
          <a:ln>
            <a:noFill/>
          </a:ln>
        </p:spPr>
      </p:pic>
      <p:sp>
        <p:nvSpPr>
          <p:cNvPr id="1002" name="Google Shape;1002;g117e4d82ba8_0_74"/>
          <p:cNvSpPr txBox="1"/>
          <p:nvPr>
            <p:ph idx="3" type="body"/>
          </p:nvPr>
        </p:nvSpPr>
        <p:spPr>
          <a:xfrm>
            <a:off x="5484450" y="3687900"/>
            <a:ext cx="6439200" cy="28713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1100"/>
              </a:spcBef>
              <a:spcAft>
                <a:spcPts val="0"/>
              </a:spcAft>
              <a:buSzPts val="2300"/>
              <a:buChar char="•"/>
            </a:pPr>
            <a:r>
              <a:rPr lang="en-US" sz="2300"/>
              <a:t>Joined ASWF in July 2019.</a:t>
            </a:r>
            <a:endParaRPr sz="2300"/>
          </a:p>
          <a:p>
            <a:pPr indent="-374650" lvl="0" marL="457200" rtl="0" algn="l">
              <a:lnSpc>
                <a:spcPct val="100000"/>
              </a:lnSpc>
              <a:spcBef>
                <a:spcPts val="0"/>
              </a:spcBef>
              <a:spcAft>
                <a:spcPts val="0"/>
              </a:spcAft>
              <a:buSzPts val="2300"/>
              <a:buChar char="•"/>
            </a:pPr>
            <a:r>
              <a:rPr lang="en-US" sz="2300"/>
              <a:t>Developed by Pixar Animation Studios.</a:t>
            </a:r>
            <a:endParaRPr sz="2300"/>
          </a:p>
          <a:p>
            <a:pPr indent="-374650" lvl="0" marL="457200" rtl="0" algn="l">
              <a:lnSpc>
                <a:spcPct val="100000"/>
              </a:lnSpc>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lnSpc>
                <a:spcPct val="100000"/>
              </a:lnSpc>
              <a:spcBef>
                <a:spcPts val="0"/>
              </a:spcBef>
              <a:spcAft>
                <a:spcPts val="0"/>
              </a:spcAft>
              <a:buSzPts val="2300"/>
              <a:buChar char="•"/>
            </a:pPr>
            <a:r>
              <a:rPr lang="en-US" sz="2300"/>
              <a:t>Key contributors include Pixar, Netflix, DreamWorks, Autodesk.</a:t>
            </a:r>
            <a:endParaRPr sz="2300"/>
          </a:p>
          <a:p>
            <a:pPr indent="-374650" lvl="0" marL="457200" rtl="0" algn="l">
              <a:lnSpc>
                <a:spcPct val="100000"/>
              </a:lnSpc>
              <a:spcBef>
                <a:spcPts val="0"/>
              </a:spcBef>
              <a:spcAft>
                <a:spcPts val="0"/>
              </a:spcAft>
              <a:buSzPts val="2300"/>
              <a:buChar char="•"/>
            </a:pPr>
            <a:r>
              <a:rPr lang="en-US" sz="2300"/>
              <a:t>In Public Beta</a:t>
            </a:r>
            <a:endParaRPr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descr="A picture containing cake, doll, toy, table&#10;&#10;Description automatically generated" id="1007" name="Google Shape;1007;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1008" name="Google Shape;1008;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1009" name="Google Shape;1009;g117e4d82ba8_0_84"/>
          <p:cNvPicPr preferRelativeResize="0"/>
          <p:nvPr/>
        </p:nvPicPr>
        <p:blipFill rotWithShape="1">
          <a:blip r:embed="rId4">
            <a:alphaModFix/>
          </a:blip>
          <a:srcRect b="0" l="0" r="0" t="0"/>
          <a:stretch/>
        </p:blipFill>
        <p:spPr>
          <a:xfrm>
            <a:off x="6191951" y="163289"/>
            <a:ext cx="5763802" cy="3063855"/>
          </a:xfrm>
          <a:prstGeom prst="rect">
            <a:avLst/>
          </a:prstGeom>
          <a:noFill/>
          <a:ln>
            <a:noFill/>
          </a:ln>
        </p:spPr>
      </p:pic>
      <p:sp>
        <p:nvSpPr>
          <p:cNvPr id="1010" name="Google Shape;1010;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1011" name="Google Shape;1011;g117e4d82ba8_0_84"/>
          <p:cNvPicPr preferRelativeResize="0"/>
          <p:nvPr>
            <p:ph idx="2" type="pic"/>
          </p:nvPr>
        </p:nvPicPr>
        <p:blipFill rotWithShape="1">
          <a:blip r:embed="rId5">
            <a:alphaModFix/>
          </a:blip>
          <a:srcRect b="0" l="0" r="0" t="0"/>
          <a:stretch/>
        </p:blipFill>
        <p:spPr>
          <a:xfrm>
            <a:off x="963325" y="3642463"/>
            <a:ext cx="3228993" cy="2112300"/>
          </a:xfrm>
          <a:prstGeom prst="rect">
            <a:avLst/>
          </a:prstGeom>
          <a:noFill/>
          <a:ln>
            <a:noFill/>
          </a:ln>
        </p:spPr>
      </p:pic>
      <p:sp>
        <p:nvSpPr>
          <p:cNvPr id="1012" name="Google Shape;1012;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1013" name="Google Shape;1013;g117e4d82ba8_0_84"/>
          <p:cNvSpPr txBox="1"/>
          <p:nvPr>
            <p:ph idx="3" type="body"/>
          </p:nvPr>
        </p:nvSpPr>
        <p:spPr>
          <a:xfrm>
            <a:off x="5367675" y="3555650"/>
            <a:ext cx="6555900" cy="30036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1100"/>
              </a:spcBef>
              <a:spcAft>
                <a:spcPts val="0"/>
              </a:spcAft>
              <a:buSzPts val="2100"/>
              <a:buChar char="•"/>
            </a:pPr>
            <a:r>
              <a:rPr lang="en-US" sz="2100"/>
              <a:t>Joined ASWF in April 2020.</a:t>
            </a:r>
            <a:endParaRPr sz="2100"/>
          </a:p>
          <a:p>
            <a:pPr indent="-361950" lvl="0" marL="457200" rtl="0" algn="l">
              <a:lnSpc>
                <a:spcPct val="100000"/>
              </a:lnSpc>
              <a:spcBef>
                <a:spcPts val="0"/>
              </a:spcBef>
              <a:spcAft>
                <a:spcPts val="0"/>
              </a:spcAft>
              <a:buSzPts val="2100"/>
              <a:buChar char="•"/>
            </a:pPr>
            <a:r>
              <a:rPr lang="en-US" sz="2100"/>
              <a:t>Developed by Sony Pictures Imageworks; released as open source in 2010.</a:t>
            </a:r>
            <a:endParaRPr sz="2100"/>
          </a:p>
          <a:p>
            <a:pPr indent="-361950" lvl="0" marL="457200" rtl="0" algn="l">
              <a:lnSpc>
                <a:spcPct val="100000"/>
              </a:lnSpc>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lnSpc>
                <a:spcPct val="100000"/>
              </a:lnSpc>
              <a:spcBef>
                <a:spcPts val="0"/>
              </a:spcBef>
              <a:spcAft>
                <a:spcPts val="0"/>
              </a:spcAft>
              <a:buSzPts val="2100"/>
              <a:buChar char="•"/>
            </a:pPr>
            <a:r>
              <a:rPr lang="en-US" sz="2100"/>
              <a:t>Academy Technical Achievement Award recipient.</a:t>
            </a:r>
            <a:endParaRPr sz="2100"/>
          </a:p>
          <a:p>
            <a:pPr indent="-361950" lvl="0" marL="457200" rtl="0" algn="l">
              <a:lnSpc>
                <a:spcPct val="100000"/>
              </a:lnSpc>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g117e4d82ba8_0_94"/>
          <p:cNvPicPr preferRelativeResize="0"/>
          <p:nvPr>
            <p:ph idx="2" type="pic"/>
          </p:nvPr>
        </p:nvPicPr>
        <p:blipFill rotWithShape="1">
          <a:blip r:embed="rId3">
            <a:alphaModFix/>
          </a:blip>
          <a:srcRect b="0" l="0" r="0" t="0"/>
          <a:stretch/>
        </p:blipFill>
        <p:spPr>
          <a:xfrm>
            <a:off x="1208738" y="3638050"/>
            <a:ext cx="2738166" cy="2112302"/>
          </a:xfrm>
          <a:prstGeom prst="rect">
            <a:avLst/>
          </a:prstGeom>
          <a:noFill/>
          <a:ln>
            <a:noFill/>
          </a:ln>
        </p:spPr>
      </p:pic>
      <p:sp>
        <p:nvSpPr>
          <p:cNvPr id="1020" name="Google Shape;1020;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1021" name="Google Shape;1021;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1022" name="Google Shape;1022;g117e4d82ba8_0_94"/>
          <p:cNvPicPr preferRelativeResize="0"/>
          <p:nvPr/>
        </p:nvPicPr>
        <p:blipFill rotWithShape="1">
          <a:blip r:embed="rId5">
            <a:alphaModFix/>
          </a:blip>
          <a:srcRect b="0" l="0" r="0" t="0"/>
          <a:stretch/>
        </p:blipFill>
        <p:spPr>
          <a:xfrm>
            <a:off x="136350" y="152400"/>
            <a:ext cx="9376425" cy="3204826"/>
          </a:xfrm>
          <a:prstGeom prst="rect">
            <a:avLst/>
          </a:prstGeom>
          <a:noFill/>
          <a:ln>
            <a:noFill/>
          </a:ln>
        </p:spPr>
      </p:pic>
      <p:sp>
        <p:nvSpPr>
          <p:cNvPr id="1023" name="Google Shape;1023;g117e4d82ba8_0_94"/>
          <p:cNvSpPr txBox="1"/>
          <p:nvPr>
            <p:ph idx="3" type="body"/>
          </p:nvPr>
        </p:nvSpPr>
        <p:spPr>
          <a:xfrm>
            <a:off x="5484450" y="3523725"/>
            <a:ext cx="6439200" cy="3035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100"/>
              </a:spcBef>
              <a:spcAft>
                <a:spcPts val="0"/>
              </a:spcAft>
              <a:buSzPts val="1800"/>
              <a:buChar char="•"/>
            </a:pPr>
            <a:r>
              <a:rPr lang="en-US" sz="1800"/>
              <a:t>Joined ASWF in March 2021.</a:t>
            </a:r>
            <a:endParaRPr sz="1800"/>
          </a:p>
          <a:p>
            <a:pPr indent="-342900" lvl="0" marL="457200" rtl="0" algn="l">
              <a:lnSpc>
                <a:spcPct val="100000"/>
              </a:lnSpc>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lnSpc>
                <a:spcPct val="100000"/>
              </a:lnSpc>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lnSpc>
                <a:spcPct val="100000"/>
              </a:lnSpc>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1030" name="Google Shape;1030;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1031" name="Google Shape;1031;g117e4d82ba8_0_101"/>
          <p:cNvPicPr preferRelativeResize="0"/>
          <p:nvPr/>
        </p:nvPicPr>
        <p:blipFill rotWithShape="1">
          <a:blip r:embed="rId5">
            <a:alphaModFix/>
          </a:blip>
          <a:srcRect b="0" l="0" r="0" t="0"/>
          <a:stretch/>
        </p:blipFill>
        <p:spPr>
          <a:xfrm>
            <a:off x="6224487" y="216975"/>
            <a:ext cx="3361287" cy="2885400"/>
          </a:xfrm>
          <a:prstGeom prst="rect">
            <a:avLst/>
          </a:prstGeom>
          <a:noFill/>
          <a:ln>
            <a:noFill/>
          </a:ln>
        </p:spPr>
      </p:pic>
      <p:sp>
        <p:nvSpPr>
          <p:cNvPr id="1032" name="Google Shape;1032;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1033" name="Google Shape;1033;g117e4d82ba8_0_101"/>
          <p:cNvPicPr preferRelativeResize="0"/>
          <p:nvPr/>
        </p:nvPicPr>
        <p:blipFill rotWithShape="1">
          <a:blip r:embed="rId6">
            <a:alphaModFix/>
          </a:blip>
          <a:srcRect b="0" l="0" r="0" t="0"/>
          <a:stretch/>
        </p:blipFill>
        <p:spPr>
          <a:xfrm>
            <a:off x="831175" y="142149"/>
            <a:ext cx="2520900" cy="2831898"/>
          </a:xfrm>
          <a:prstGeom prst="rect">
            <a:avLst/>
          </a:prstGeom>
          <a:noFill/>
          <a:ln>
            <a:noFill/>
          </a:ln>
        </p:spPr>
      </p:pic>
      <p:sp>
        <p:nvSpPr>
          <p:cNvPr id="1034" name="Google Shape;1034;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rgbClr val="7F7F7F"/>
                </a:solidFill>
                <a:latin typeface="Arial"/>
                <a:ea typeface="Arial"/>
                <a:cs typeface="Arial"/>
                <a:sym typeface="Arial"/>
              </a:rPr>
              <a:t>Typical package managers install packages into an environment</a:t>
            </a:r>
            <a:endParaRPr b="0" i="0" sz="1300" u="none" cap="none" strike="noStrike">
              <a:solidFill>
                <a:srgbClr val="7F7F7F"/>
              </a:solidFill>
              <a:latin typeface="Arial"/>
              <a:ea typeface="Arial"/>
              <a:cs typeface="Arial"/>
              <a:sym typeface="Arial"/>
            </a:endParaRPr>
          </a:p>
        </p:txBody>
      </p:sp>
      <p:sp>
        <p:nvSpPr>
          <p:cNvPr id="1035" name="Google Shape;1035;g117e4d82ba8_0_101"/>
          <p:cNvSpPr txBox="1"/>
          <p:nvPr>
            <p:ph idx="3" type="body"/>
          </p:nvPr>
        </p:nvSpPr>
        <p:spPr>
          <a:xfrm>
            <a:off x="5484450" y="3429000"/>
            <a:ext cx="6439200" cy="31302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1100"/>
              </a:spcBef>
              <a:spcAft>
                <a:spcPts val="0"/>
              </a:spcAft>
              <a:buSzPts val="2100"/>
              <a:buChar char="•"/>
            </a:pPr>
            <a:r>
              <a:rPr lang="en-US" sz="2100"/>
              <a:t>Joined ASWF in February 2022.</a:t>
            </a:r>
            <a:endParaRPr sz="2100"/>
          </a:p>
          <a:p>
            <a:pPr indent="-361950" lvl="0" marL="457200" rtl="0" algn="l">
              <a:lnSpc>
                <a:spcPct val="100000"/>
              </a:lnSpc>
              <a:spcBef>
                <a:spcPts val="0"/>
              </a:spcBef>
              <a:spcAft>
                <a:spcPts val="0"/>
              </a:spcAft>
              <a:buSzPts val="2100"/>
              <a:buChar char="•"/>
            </a:pPr>
            <a:r>
              <a:rPr lang="en-US" sz="2100"/>
              <a:t>Developed by Allan Johns of Method Studios.</a:t>
            </a:r>
            <a:endParaRPr sz="2100"/>
          </a:p>
          <a:p>
            <a:pPr indent="-361950" lvl="0" marL="457200" rtl="0" algn="l">
              <a:lnSpc>
                <a:spcPct val="100000"/>
              </a:lnSpc>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lnSpc>
                <a:spcPct val="100000"/>
              </a:lnSpc>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1042" name="Google Shape;1042;g117e4d82ba8_0_115"/>
          <p:cNvGrpSpPr/>
          <p:nvPr/>
        </p:nvGrpSpPr>
        <p:grpSpPr>
          <a:xfrm>
            <a:off x="984925" y="708300"/>
            <a:ext cx="9601400" cy="1773900"/>
            <a:chOff x="1023525" y="4169475"/>
            <a:chExt cx="9601400" cy="1773900"/>
          </a:xfrm>
        </p:grpSpPr>
        <p:grpSp>
          <p:nvGrpSpPr>
            <p:cNvPr id="1043" name="Google Shape;1043;g117e4d82ba8_0_115"/>
            <p:cNvGrpSpPr/>
            <p:nvPr/>
          </p:nvGrpSpPr>
          <p:grpSpPr>
            <a:xfrm>
              <a:off x="1023525" y="4169475"/>
              <a:ext cx="9601400" cy="715500"/>
              <a:chOff x="1023525" y="4169475"/>
              <a:chExt cx="9601400" cy="715500"/>
            </a:xfrm>
          </p:grpSpPr>
          <p:sp>
            <p:nvSpPr>
              <p:cNvPr id="1044" name="Google Shape;1044;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Lens Functions</a:t>
                </a:r>
                <a:endParaRPr b="0" i="0" sz="1400" u="none" cap="none" strike="noStrike">
                  <a:solidFill>
                    <a:srgbClr val="000000"/>
                  </a:solidFill>
                  <a:latin typeface="Arial"/>
                  <a:ea typeface="Arial"/>
                  <a:cs typeface="Arial"/>
                  <a:sym typeface="Arial"/>
                </a:endParaRPr>
              </a:p>
            </p:txBody>
          </p:sp>
          <p:sp>
            <p:nvSpPr>
              <p:cNvPr id="1045" name="Google Shape;1045;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Bindings</a:t>
                </a:r>
                <a:endParaRPr b="0" i="0" sz="1400" u="none" cap="none" strike="noStrike">
                  <a:solidFill>
                    <a:srgbClr val="000000"/>
                  </a:solidFill>
                  <a:latin typeface="Arial"/>
                  <a:ea typeface="Arial"/>
                  <a:cs typeface="Arial"/>
                  <a:sym typeface="Arial"/>
                </a:endParaRPr>
              </a:p>
            </p:txBody>
          </p:sp>
          <p:sp>
            <p:nvSpPr>
              <p:cNvPr id="1046" name="Google Shape;1046;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HDRI Merging</a:t>
                </a:r>
                <a:endParaRPr b="0" i="0" sz="1400" u="none" cap="none" strike="noStrike">
                  <a:solidFill>
                    <a:srgbClr val="000000"/>
                  </a:solidFill>
                  <a:latin typeface="Arial"/>
                  <a:ea typeface="Arial"/>
                  <a:cs typeface="Arial"/>
                  <a:sym typeface="Arial"/>
                </a:endParaRPr>
              </a:p>
            </p:txBody>
          </p:sp>
          <p:grpSp>
            <p:nvGrpSpPr>
              <p:cNvPr id="1047" name="Google Shape;1047;g117e4d82ba8_0_115"/>
              <p:cNvGrpSpPr/>
              <p:nvPr/>
            </p:nvGrpSpPr>
            <p:grpSpPr>
              <a:xfrm>
                <a:off x="1023525" y="4169475"/>
                <a:ext cx="5640550" cy="715500"/>
                <a:chOff x="1023525" y="4169475"/>
                <a:chExt cx="5640550" cy="715500"/>
              </a:xfrm>
            </p:grpSpPr>
            <p:grpSp>
              <p:nvGrpSpPr>
                <p:cNvPr id="1048" name="Google Shape;1048;g117e4d82ba8_0_115"/>
                <p:cNvGrpSpPr/>
                <p:nvPr/>
              </p:nvGrpSpPr>
              <p:grpSpPr>
                <a:xfrm>
                  <a:off x="1023525" y="4169475"/>
                  <a:ext cx="2999983" cy="715500"/>
                  <a:chOff x="1023525" y="4169475"/>
                  <a:chExt cx="2999983" cy="715500"/>
                </a:xfrm>
              </p:grpSpPr>
              <p:sp>
                <p:nvSpPr>
                  <p:cNvPr id="1049" name="Google Shape;1049;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New Api</a:t>
                    </a:r>
                    <a:endParaRPr b="0" i="0" sz="1400" u="none" cap="none" strike="noStrike">
                      <a:solidFill>
                        <a:srgbClr val="000000"/>
                      </a:solidFill>
                      <a:latin typeface="Arial"/>
                      <a:ea typeface="Arial"/>
                      <a:cs typeface="Arial"/>
                      <a:sym typeface="Arial"/>
                    </a:endParaRPr>
                  </a:p>
                </p:txBody>
              </p:sp>
              <p:sp>
                <p:nvSpPr>
                  <p:cNvPr id="1050" name="Google Shape;1050;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Spectral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Repo</a:t>
                    </a:r>
                    <a:endParaRPr b="0" i="0" sz="1400" u="none" cap="none" strike="noStrike">
                      <a:solidFill>
                        <a:srgbClr val="000000"/>
                      </a:solidFill>
                      <a:latin typeface="Arial"/>
                      <a:ea typeface="Arial"/>
                      <a:cs typeface="Arial"/>
                      <a:sym typeface="Arial"/>
                    </a:endParaRPr>
                  </a:p>
                </p:txBody>
              </p:sp>
            </p:grpSp>
            <p:sp>
              <p:nvSpPr>
                <p:cNvPr id="1051" name="Google Shape;1051;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b="0" i="0" sz="1400" u="none" cap="none" strike="noStrike">
                    <a:solidFill>
                      <a:srgbClr val="000000"/>
                    </a:solidFill>
                    <a:latin typeface="Arial"/>
                    <a:ea typeface="Arial"/>
                    <a:cs typeface="Arial"/>
                    <a:sym typeface="Arial"/>
                  </a:endParaRPr>
                </a:p>
              </p:txBody>
            </p:sp>
            <p:sp>
              <p:nvSpPr>
                <p:cNvPr id="1052" name="Google Shape;1052;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Update writing</a:t>
                  </a:r>
                  <a:endParaRPr b="0" i="0" sz="1400" u="none" cap="none" strike="noStrike">
                    <a:solidFill>
                      <a:srgbClr val="000000"/>
                    </a:solidFill>
                    <a:latin typeface="Arial"/>
                    <a:ea typeface="Arial"/>
                    <a:cs typeface="Arial"/>
                    <a:sym typeface="Arial"/>
                  </a:endParaRPr>
                </a:p>
              </p:txBody>
            </p:sp>
          </p:grpSp>
        </p:grpSp>
        <p:sp>
          <p:nvSpPr>
            <p:cNvPr id="1053" name="Google Shape;1053;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December 2022</a:t>
              </a:r>
              <a:endParaRPr b="0" i="0" sz="1400" u="none" cap="none" strike="noStrike">
                <a:solidFill>
                  <a:srgbClr val="000000"/>
                </a:solidFill>
                <a:latin typeface="Arial"/>
                <a:ea typeface="Arial"/>
                <a:cs typeface="Arial"/>
                <a:sym typeface="Arial"/>
              </a:endParaRPr>
            </a:p>
          </p:txBody>
        </p:sp>
      </p:grpSp>
      <p:sp>
        <p:nvSpPr>
          <p:cNvPr id="1055" name="Google Shape;1055;g117e4d82ba8_0_115"/>
          <p:cNvSpPr txBox="1"/>
          <p:nvPr>
            <p:ph idx="3" type="body"/>
          </p:nvPr>
        </p:nvSpPr>
        <p:spPr>
          <a:xfrm>
            <a:off x="5484450" y="2968000"/>
            <a:ext cx="6439200" cy="35913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1100"/>
              </a:spcBef>
              <a:spcAft>
                <a:spcPts val="0"/>
              </a:spcAft>
              <a:buSzPts val="2600"/>
              <a:buChar char="•"/>
            </a:pPr>
            <a:r>
              <a:rPr lang="en-US" sz="2600"/>
              <a:t>Joined ASWF in January 2021.</a:t>
            </a:r>
            <a:endParaRPr sz="2600"/>
          </a:p>
          <a:p>
            <a:pPr indent="-393700" lvl="0" marL="457200" rtl="0" algn="l">
              <a:lnSpc>
                <a:spcPct val="100000"/>
              </a:lnSpc>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lnSpc>
                <a:spcPct val="100000"/>
              </a:lnSpc>
              <a:spcBef>
                <a:spcPts val="0"/>
              </a:spcBef>
              <a:spcAft>
                <a:spcPts val="0"/>
              </a:spcAft>
              <a:buSzPts val="2600"/>
              <a:buChar char="•"/>
            </a:pPr>
            <a:r>
              <a:rPr lang="en-US" sz="2600"/>
              <a:t>Key contributors include AMPAS and Weta Digital</a:t>
            </a:r>
            <a:endParaRPr sz="2600"/>
          </a:p>
        </p:txBody>
      </p:sp>
      <p:pic>
        <p:nvPicPr>
          <p:cNvPr id="1056" name="Google Shape;1056;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g142bb772fa3_1_869"/>
          <p:cNvPicPr preferRelativeResize="0"/>
          <p:nvPr/>
        </p:nvPicPr>
        <p:blipFill rotWithShape="1">
          <a:blip r:embed="rId3">
            <a:alphaModFix/>
          </a:blip>
          <a:srcRect b="0" l="0" r="0" t="0"/>
          <a:stretch/>
        </p:blipFill>
        <p:spPr>
          <a:xfrm>
            <a:off x="0" y="0"/>
            <a:ext cx="5356800" cy="3347990"/>
          </a:xfrm>
          <a:prstGeom prst="rect">
            <a:avLst/>
          </a:prstGeom>
          <a:noFill/>
          <a:ln>
            <a:noFill/>
          </a:ln>
        </p:spPr>
      </p:pic>
      <p:sp>
        <p:nvSpPr>
          <p:cNvPr id="1063" name="Google Shape;1063;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OpenFX Overlay Draw Suite</a:t>
            </a:r>
            <a:endParaRPr b="0" i="0" sz="1400" u="none" cap="none" strike="noStrike">
              <a:solidFill>
                <a:srgbClr val="000000"/>
              </a:solidFill>
              <a:latin typeface="Arial"/>
              <a:ea typeface="Arial"/>
              <a:cs typeface="Arial"/>
              <a:sym typeface="Arial"/>
            </a:endParaRPr>
          </a:p>
        </p:txBody>
      </p:sp>
      <p:pic>
        <p:nvPicPr>
          <p:cNvPr id="1064" name="Google Shape;1064;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a:noFill/>
          <a:ln>
            <a:noFill/>
          </a:ln>
        </p:spPr>
      </p:pic>
      <p:sp>
        <p:nvSpPr>
          <p:cNvPr id="1065" name="Google Shape;1065;g142bb772fa3_1_869"/>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1066" name="Google Shape;1066;g142bb772fa3_1_869"/>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fontScale="77500" lnSpcReduction="20000"/>
          </a:bodyPr>
          <a:lstStyle/>
          <a:p>
            <a:pPr indent="-366395" lvl="0" marL="457200" rtl="0" algn="l">
              <a:lnSpc>
                <a:spcPct val="100000"/>
              </a:lnSpc>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lnSpc>
                <a:spcPct val="100000"/>
              </a:lnSpc>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lnSpc>
                <a:spcPct val="100000"/>
              </a:lnSpc>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g142bb772fa3_1_875"/>
          <p:cNvPicPr preferRelativeResize="0"/>
          <p:nvPr/>
        </p:nvPicPr>
        <p:blipFill rotWithShape="1">
          <a:blip r:embed="rId3">
            <a:alphaModFix/>
          </a:blip>
          <a:srcRect b="0" l="0" r="0" t="0"/>
          <a:stretch/>
        </p:blipFill>
        <p:spPr>
          <a:xfrm>
            <a:off x="277725" y="157983"/>
            <a:ext cx="2840744" cy="1943381"/>
          </a:xfrm>
          <a:prstGeom prst="rect">
            <a:avLst/>
          </a:prstGeom>
          <a:noFill/>
          <a:ln>
            <a:noFill/>
          </a:ln>
        </p:spPr>
      </p:pic>
      <p:pic>
        <p:nvPicPr>
          <p:cNvPr id="1073" name="Google Shape;1073;g142bb772fa3_1_875"/>
          <p:cNvPicPr preferRelativeResize="0"/>
          <p:nvPr/>
        </p:nvPicPr>
        <p:blipFill rotWithShape="1">
          <a:blip r:embed="rId4">
            <a:alphaModFix/>
          </a:blip>
          <a:srcRect b="0" l="0" r="0" t="0"/>
          <a:stretch/>
        </p:blipFill>
        <p:spPr>
          <a:xfrm>
            <a:off x="3199086" y="157985"/>
            <a:ext cx="2878382" cy="1943381"/>
          </a:xfrm>
          <a:prstGeom prst="rect">
            <a:avLst/>
          </a:prstGeom>
          <a:noFill/>
          <a:ln>
            <a:noFill/>
          </a:ln>
        </p:spPr>
      </p:pic>
      <p:pic>
        <p:nvPicPr>
          <p:cNvPr id="1074" name="Google Shape;1074;g142bb772fa3_1_875"/>
          <p:cNvPicPr preferRelativeResize="0"/>
          <p:nvPr/>
        </p:nvPicPr>
        <p:blipFill rotWithShape="1">
          <a:blip r:embed="rId5">
            <a:alphaModFix/>
          </a:blip>
          <a:srcRect b="0" l="0" r="0" t="0"/>
          <a:stretch/>
        </p:blipFill>
        <p:spPr>
          <a:xfrm>
            <a:off x="9155076" y="157980"/>
            <a:ext cx="2776175" cy="1943382"/>
          </a:xfrm>
          <a:prstGeom prst="rect">
            <a:avLst/>
          </a:prstGeom>
          <a:noFill/>
          <a:ln>
            <a:noFill/>
          </a:ln>
        </p:spPr>
      </p:pic>
      <p:pic>
        <p:nvPicPr>
          <p:cNvPr id="1075" name="Google Shape;1075;g142bb772fa3_1_875"/>
          <p:cNvPicPr preferRelativeResize="0"/>
          <p:nvPr/>
        </p:nvPicPr>
        <p:blipFill rotWithShape="1">
          <a:blip r:embed="rId6">
            <a:alphaModFix/>
          </a:blip>
          <a:srcRect b="0" l="0" r="0" t="0"/>
          <a:stretch/>
        </p:blipFill>
        <p:spPr>
          <a:xfrm>
            <a:off x="6158081" y="157650"/>
            <a:ext cx="2878382" cy="1943721"/>
          </a:xfrm>
          <a:prstGeom prst="rect">
            <a:avLst/>
          </a:prstGeom>
          <a:noFill/>
          <a:ln>
            <a:noFill/>
          </a:ln>
        </p:spPr>
      </p:pic>
      <p:sp>
        <p:nvSpPr>
          <p:cNvPr id="1076" name="Google Shape;1076;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Launching with ASC Standard Evaluation Material II (StEM2), Animal Logic’s ALab Phase 2, Intel’s Volumetric Clouds Library and AWS character Noa.</a:t>
            </a:r>
            <a:endParaRPr b="0" i="0" sz="700" u="none" cap="none" strike="noStrike">
              <a:solidFill>
                <a:srgbClr val="000000"/>
              </a:solidFill>
              <a:latin typeface="Arial"/>
              <a:ea typeface="Arial"/>
              <a:cs typeface="Arial"/>
              <a:sym typeface="Arial"/>
            </a:endParaRPr>
          </a:p>
        </p:txBody>
      </p:sp>
      <p:sp>
        <p:nvSpPr>
          <p:cNvPr id="1077" name="Google Shape;1077;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600" u="sng" cap="none" strike="noStrike">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b="0" i="0" sz="1600" u="none" cap="none" strike="noStrike">
              <a:solidFill>
                <a:srgbClr val="B49823"/>
              </a:solidFill>
              <a:latin typeface="Calibri"/>
              <a:ea typeface="Calibri"/>
              <a:cs typeface="Calibri"/>
              <a:sym typeface="Calibri"/>
            </a:endParaRPr>
          </a:p>
        </p:txBody>
      </p:sp>
      <p:pic>
        <p:nvPicPr>
          <p:cNvPr id="1078" name="Google Shape;1078;g142bb772fa3_1_875"/>
          <p:cNvPicPr preferRelativeResize="0"/>
          <p:nvPr>
            <p:ph idx="2" type="pic"/>
          </p:nvPr>
        </p:nvPicPr>
        <p:blipFill rotWithShape="1">
          <a:blip r:embed="rId8">
            <a:alphaModFix/>
          </a:blip>
          <a:srcRect b="0" l="0" r="0" t="0"/>
          <a:stretch/>
        </p:blipFill>
        <p:spPr>
          <a:xfrm>
            <a:off x="1521675" y="3638050"/>
            <a:ext cx="2112300" cy="2112299"/>
          </a:xfrm>
          <a:prstGeom prst="rect">
            <a:avLst/>
          </a:prstGeom>
          <a:noFill/>
          <a:ln>
            <a:noFill/>
          </a:ln>
        </p:spPr>
      </p:pic>
      <p:sp>
        <p:nvSpPr>
          <p:cNvPr id="1079" name="Google Shape;1079;g142bb772fa3_1_875"/>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600" u="sng" cap="none" strike="noStrike">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b="0" i="0" sz="1600" u="none" cap="none" strike="noStrike">
              <a:solidFill>
                <a:srgbClr val="B49823"/>
              </a:solidFill>
              <a:latin typeface="Calibri"/>
              <a:ea typeface="Calibri"/>
              <a:cs typeface="Calibri"/>
              <a:sym typeface="Calibri"/>
            </a:endParaRPr>
          </a:p>
        </p:txBody>
      </p:sp>
      <p:grpSp>
        <p:nvGrpSpPr>
          <p:cNvPr id="1086" name="Google Shape;1086;g142bb772fa3_1_885"/>
          <p:cNvGrpSpPr/>
          <p:nvPr/>
        </p:nvGrpSpPr>
        <p:grpSpPr>
          <a:xfrm>
            <a:off x="442746" y="5245039"/>
            <a:ext cx="6952121" cy="764368"/>
            <a:chOff x="442746" y="3492439"/>
            <a:chExt cx="6952121" cy="764368"/>
          </a:xfrm>
        </p:grpSpPr>
        <p:pic>
          <p:nvPicPr>
            <p:cNvPr id="1087" name="Google Shape;1087;g142bb772fa3_1_885"/>
            <p:cNvPicPr preferRelativeResize="0"/>
            <p:nvPr/>
          </p:nvPicPr>
          <p:blipFill rotWithShape="1">
            <a:blip r:embed="rId4">
              <a:alphaModFix/>
            </a:blip>
            <a:srcRect b="0" l="0" r="0" t="0"/>
            <a:stretch/>
          </p:blipFill>
          <p:spPr>
            <a:xfrm>
              <a:off x="1258907" y="3517058"/>
              <a:ext cx="739646" cy="739742"/>
            </a:xfrm>
            <a:prstGeom prst="rect">
              <a:avLst/>
            </a:prstGeom>
            <a:noFill/>
            <a:ln>
              <a:noFill/>
            </a:ln>
          </p:spPr>
        </p:pic>
        <p:pic>
          <p:nvPicPr>
            <p:cNvPr id="1088" name="Google Shape;1088;g142bb772fa3_1_885"/>
            <p:cNvPicPr preferRelativeResize="0"/>
            <p:nvPr/>
          </p:nvPicPr>
          <p:blipFill rotWithShape="1">
            <a:blip r:embed="rId5">
              <a:alphaModFix/>
            </a:blip>
            <a:srcRect b="0" l="0" r="0" t="0"/>
            <a:stretch/>
          </p:blipFill>
          <p:spPr>
            <a:xfrm>
              <a:off x="2038871" y="3525106"/>
              <a:ext cx="674323" cy="674413"/>
            </a:xfrm>
            <a:prstGeom prst="rect">
              <a:avLst/>
            </a:prstGeom>
            <a:noFill/>
            <a:ln>
              <a:noFill/>
            </a:ln>
          </p:spPr>
        </p:pic>
        <p:pic>
          <p:nvPicPr>
            <p:cNvPr id="1089" name="Google Shape;1089;g142bb772fa3_1_885"/>
            <p:cNvPicPr preferRelativeResize="0"/>
            <p:nvPr/>
          </p:nvPicPr>
          <p:blipFill rotWithShape="1">
            <a:blip r:embed="rId6">
              <a:alphaModFix/>
            </a:blip>
            <a:srcRect b="0" l="0" r="0" t="0"/>
            <a:stretch/>
          </p:blipFill>
          <p:spPr>
            <a:xfrm>
              <a:off x="2713194" y="3517065"/>
              <a:ext cx="739646" cy="739742"/>
            </a:xfrm>
            <a:prstGeom prst="rect">
              <a:avLst/>
            </a:prstGeom>
            <a:noFill/>
            <a:ln>
              <a:noFill/>
            </a:ln>
          </p:spPr>
        </p:pic>
        <p:pic>
          <p:nvPicPr>
            <p:cNvPr id="1090" name="Google Shape;1090;g142bb772fa3_1_885"/>
            <p:cNvPicPr preferRelativeResize="0"/>
            <p:nvPr/>
          </p:nvPicPr>
          <p:blipFill rotWithShape="1">
            <a:blip r:embed="rId7">
              <a:alphaModFix/>
            </a:blip>
            <a:srcRect b="0" l="0" r="0" t="0"/>
            <a:stretch/>
          </p:blipFill>
          <p:spPr>
            <a:xfrm>
              <a:off x="3460530" y="3492439"/>
              <a:ext cx="739646" cy="739742"/>
            </a:xfrm>
            <a:prstGeom prst="rect">
              <a:avLst/>
            </a:prstGeom>
            <a:noFill/>
            <a:ln>
              <a:noFill/>
            </a:ln>
          </p:spPr>
        </p:pic>
        <p:pic>
          <p:nvPicPr>
            <p:cNvPr id="1091" name="Google Shape;1091;g142bb772fa3_1_885"/>
            <p:cNvPicPr preferRelativeResize="0"/>
            <p:nvPr/>
          </p:nvPicPr>
          <p:blipFill rotWithShape="1">
            <a:blip r:embed="rId8">
              <a:alphaModFix/>
            </a:blip>
            <a:srcRect b="0" l="0" r="0" t="0"/>
            <a:stretch/>
          </p:blipFill>
          <p:spPr>
            <a:xfrm>
              <a:off x="4287421" y="3525106"/>
              <a:ext cx="674324" cy="674412"/>
            </a:xfrm>
            <a:prstGeom prst="rect">
              <a:avLst/>
            </a:prstGeom>
            <a:noFill/>
            <a:ln>
              <a:noFill/>
            </a:ln>
          </p:spPr>
        </p:pic>
        <p:pic>
          <p:nvPicPr>
            <p:cNvPr id="1092" name="Google Shape;1092;g142bb772fa3_1_885"/>
            <p:cNvPicPr preferRelativeResize="0"/>
            <p:nvPr/>
          </p:nvPicPr>
          <p:blipFill rotWithShape="1">
            <a:blip r:embed="rId9">
              <a:alphaModFix/>
            </a:blip>
            <a:srcRect b="0" l="0" r="0" t="0"/>
            <a:stretch/>
          </p:blipFill>
          <p:spPr>
            <a:xfrm>
              <a:off x="5048986" y="3493737"/>
              <a:ext cx="705669" cy="705775"/>
            </a:xfrm>
            <a:prstGeom prst="rect">
              <a:avLst/>
            </a:prstGeom>
            <a:noFill/>
            <a:ln>
              <a:noFill/>
            </a:ln>
          </p:spPr>
        </p:pic>
        <p:pic>
          <p:nvPicPr>
            <p:cNvPr id="1093" name="Google Shape;1093;g142bb772fa3_1_885"/>
            <p:cNvPicPr preferRelativeResize="0"/>
            <p:nvPr/>
          </p:nvPicPr>
          <p:blipFill rotWithShape="1">
            <a:blip r:embed="rId10">
              <a:alphaModFix/>
            </a:blip>
            <a:srcRect b="0" l="0" r="0" t="0"/>
            <a:stretch/>
          </p:blipFill>
          <p:spPr>
            <a:xfrm>
              <a:off x="5896608" y="3509418"/>
              <a:ext cx="674324" cy="674412"/>
            </a:xfrm>
            <a:prstGeom prst="rect">
              <a:avLst/>
            </a:prstGeom>
            <a:noFill/>
            <a:ln>
              <a:noFill/>
            </a:ln>
          </p:spPr>
        </p:pic>
        <p:pic>
          <p:nvPicPr>
            <p:cNvPr id="1094" name="Google Shape;1094;g142bb772fa3_1_885"/>
            <p:cNvPicPr preferRelativeResize="0"/>
            <p:nvPr/>
          </p:nvPicPr>
          <p:blipFill rotWithShape="1">
            <a:blip r:embed="rId11">
              <a:alphaModFix/>
            </a:blip>
            <a:srcRect b="0" l="0" r="0" t="0"/>
            <a:stretch/>
          </p:blipFill>
          <p:spPr>
            <a:xfrm>
              <a:off x="6655219" y="3492439"/>
              <a:ext cx="739648" cy="739745"/>
            </a:xfrm>
            <a:prstGeom prst="rect">
              <a:avLst/>
            </a:prstGeom>
            <a:noFill/>
            <a:ln>
              <a:noFill/>
            </a:ln>
          </p:spPr>
        </p:pic>
        <p:pic>
          <p:nvPicPr>
            <p:cNvPr id="1095" name="Google Shape;1095;g142bb772fa3_1_885"/>
            <p:cNvPicPr preferRelativeResize="0"/>
            <p:nvPr/>
          </p:nvPicPr>
          <p:blipFill rotWithShape="1">
            <a:blip r:embed="rId12">
              <a:alphaModFix/>
            </a:blip>
            <a:srcRect b="0" l="0" r="0" t="0"/>
            <a:stretch/>
          </p:blipFill>
          <p:spPr>
            <a:xfrm>
              <a:off x="442746" y="3673756"/>
              <a:ext cx="674320" cy="426357"/>
            </a:xfrm>
            <a:prstGeom prst="rect">
              <a:avLst/>
            </a:prstGeom>
            <a:noFill/>
            <a:ln>
              <a:noFill/>
            </a:ln>
          </p:spPr>
        </p:pic>
      </p:grpSp>
      <p:grpSp>
        <p:nvGrpSpPr>
          <p:cNvPr id="1096" name="Google Shape;1096;g142bb772fa3_1_885"/>
          <p:cNvGrpSpPr/>
          <p:nvPr/>
        </p:nvGrpSpPr>
        <p:grpSpPr>
          <a:xfrm>
            <a:off x="623745" y="600017"/>
            <a:ext cx="6471322" cy="1022575"/>
            <a:chOff x="1855104" y="882787"/>
            <a:chExt cx="8162616" cy="1289665"/>
          </a:xfrm>
        </p:grpSpPr>
        <p:pic>
          <p:nvPicPr>
            <p:cNvPr id="1097" name="Google Shape;1097;g142bb772fa3_1_885"/>
            <p:cNvPicPr preferRelativeResize="0"/>
            <p:nvPr/>
          </p:nvPicPr>
          <p:blipFill rotWithShape="1">
            <a:blip r:embed="rId13">
              <a:alphaModFix/>
            </a:blip>
            <a:srcRect b="0" l="0" r="0" t="0"/>
            <a:stretch/>
          </p:blipFill>
          <p:spPr>
            <a:xfrm>
              <a:off x="4959353" y="882787"/>
              <a:ext cx="1809057" cy="1224581"/>
            </a:xfrm>
            <a:prstGeom prst="rect">
              <a:avLst/>
            </a:prstGeom>
            <a:noFill/>
            <a:ln>
              <a:noFill/>
            </a:ln>
          </p:spPr>
        </p:pic>
        <p:pic>
          <p:nvPicPr>
            <p:cNvPr id="1098" name="Google Shape;1098;g142bb772fa3_1_885"/>
            <p:cNvPicPr preferRelativeResize="0"/>
            <p:nvPr/>
          </p:nvPicPr>
          <p:blipFill rotWithShape="1">
            <a:blip r:embed="rId14">
              <a:alphaModFix/>
            </a:blip>
            <a:srcRect b="0" l="0" r="0" t="0"/>
            <a:stretch/>
          </p:blipFill>
          <p:spPr>
            <a:xfrm>
              <a:off x="2952865" y="1179099"/>
              <a:ext cx="918558" cy="918582"/>
            </a:xfrm>
            <a:prstGeom prst="rect">
              <a:avLst/>
            </a:prstGeom>
            <a:noFill/>
            <a:ln>
              <a:noFill/>
            </a:ln>
          </p:spPr>
        </p:pic>
        <p:pic>
          <p:nvPicPr>
            <p:cNvPr id="1099" name="Google Shape;1099;g142bb772fa3_1_885"/>
            <p:cNvPicPr preferRelativeResize="0"/>
            <p:nvPr/>
          </p:nvPicPr>
          <p:blipFill rotWithShape="1">
            <a:blip r:embed="rId15">
              <a:alphaModFix/>
            </a:blip>
            <a:srcRect b="0" l="0" r="0" t="0"/>
            <a:stretch/>
          </p:blipFill>
          <p:spPr>
            <a:xfrm>
              <a:off x="6934012" y="1378446"/>
              <a:ext cx="1408861" cy="519881"/>
            </a:xfrm>
            <a:prstGeom prst="rect">
              <a:avLst/>
            </a:prstGeom>
            <a:noFill/>
            <a:ln>
              <a:noFill/>
            </a:ln>
          </p:spPr>
        </p:pic>
        <p:pic>
          <p:nvPicPr>
            <p:cNvPr id="1100" name="Google Shape;1100;g142bb772fa3_1_885"/>
            <p:cNvPicPr preferRelativeResize="0"/>
            <p:nvPr/>
          </p:nvPicPr>
          <p:blipFill rotWithShape="1">
            <a:blip r:embed="rId16">
              <a:alphaModFix/>
            </a:blip>
            <a:srcRect b="0" l="0" r="0" t="0"/>
            <a:stretch/>
          </p:blipFill>
          <p:spPr>
            <a:xfrm>
              <a:off x="1855104" y="1182663"/>
              <a:ext cx="976477" cy="989789"/>
            </a:xfrm>
            <a:prstGeom prst="rect">
              <a:avLst/>
            </a:prstGeom>
            <a:noFill/>
            <a:ln>
              <a:noFill/>
            </a:ln>
          </p:spPr>
        </p:pic>
        <p:pic>
          <p:nvPicPr>
            <p:cNvPr id="1101" name="Google Shape;1101;g142bb772fa3_1_885"/>
            <p:cNvPicPr preferRelativeResize="0"/>
            <p:nvPr/>
          </p:nvPicPr>
          <p:blipFill rotWithShape="1">
            <a:blip r:embed="rId17">
              <a:alphaModFix/>
            </a:blip>
            <a:srcRect b="0" l="0" r="0" t="0"/>
            <a:stretch/>
          </p:blipFill>
          <p:spPr>
            <a:xfrm>
              <a:off x="8608859" y="1277271"/>
              <a:ext cx="1408861" cy="580143"/>
            </a:xfrm>
            <a:prstGeom prst="rect">
              <a:avLst/>
            </a:prstGeom>
            <a:noFill/>
            <a:ln>
              <a:noFill/>
            </a:ln>
          </p:spPr>
        </p:pic>
        <p:pic>
          <p:nvPicPr>
            <p:cNvPr id="1102" name="Google Shape;1102;g142bb772fa3_1_885"/>
            <p:cNvPicPr preferRelativeResize="0"/>
            <p:nvPr/>
          </p:nvPicPr>
          <p:blipFill rotWithShape="1">
            <a:blip r:embed="rId18">
              <a:alphaModFix/>
            </a:blip>
            <a:srcRect b="0" l="0" r="0" t="0"/>
            <a:stretch/>
          </p:blipFill>
          <p:spPr>
            <a:xfrm>
              <a:off x="3956105" y="1218281"/>
              <a:ext cx="918558" cy="918569"/>
            </a:xfrm>
            <a:prstGeom prst="rect">
              <a:avLst/>
            </a:prstGeom>
            <a:noFill/>
            <a:ln>
              <a:noFill/>
            </a:ln>
          </p:spPr>
        </p:pic>
      </p:grpSp>
      <p:pic>
        <p:nvPicPr>
          <p:cNvPr id="1103" name="Google Shape;1103;g142bb772fa3_1_885"/>
          <p:cNvPicPr preferRelativeResize="0"/>
          <p:nvPr/>
        </p:nvPicPr>
        <p:blipFill rotWithShape="1">
          <a:blip r:embed="rId19">
            <a:alphaModFix/>
          </a:blip>
          <a:srcRect b="0" l="0" r="0" t="0"/>
          <a:stretch/>
        </p:blipFill>
        <p:spPr>
          <a:xfrm>
            <a:off x="1433350" y="2471967"/>
            <a:ext cx="5322976" cy="1253307"/>
          </a:xfrm>
          <a:prstGeom prst="rect">
            <a:avLst/>
          </a:prstGeom>
          <a:noFill/>
          <a:ln>
            <a:noFill/>
          </a:ln>
        </p:spPr>
      </p:pic>
      <p:pic>
        <p:nvPicPr>
          <p:cNvPr id="1104" name="Google Shape;1104;g142bb772fa3_1_885"/>
          <p:cNvPicPr preferRelativeResize="0"/>
          <p:nvPr/>
        </p:nvPicPr>
        <p:blipFill rotWithShape="1">
          <a:blip r:embed="rId20">
            <a:alphaModFix/>
          </a:blip>
          <a:srcRect b="0" l="0" r="0" t="0"/>
          <a:stretch/>
        </p:blipFill>
        <p:spPr>
          <a:xfrm rot="5400000">
            <a:off x="3545242" y="4379051"/>
            <a:ext cx="710520" cy="469746"/>
          </a:xfrm>
          <a:prstGeom prst="rect">
            <a:avLst/>
          </a:prstGeom>
          <a:noFill/>
          <a:ln>
            <a:noFill/>
          </a:ln>
        </p:spPr>
      </p:pic>
      <p:pic>
        <p:nvPicPr>
          <p:cNvPr id="1105" name="Google Shape;1105;g142bb772fa3_1_885"/>
          <p:cNvPicPr preferRelativeResize="0"/>
          <p:nvPr/>
        </p:nvPicPr>
        <p:blipFill rotWithShape="1">
          <a:blip r:embed="rId20">
            <a:alphaModFix/>
          </a:blip>
          <a:srcRect b="0" l="0" r="0" t="0"/>
          <a:stretch/>
        </p:blipFill>
        <p:spPr>
          <a:xfrm rot="5400000">
            <a:off x="3526155" y="1991873"/>
            <a:ext cx="710520" cy="469746"/>
          </a:xfrm>
          <a:prstGeom prst="rect">
            <a:avLst/>
          </a:prstGeom>
          <a:noFill/>
          <a:ln>
            <a:noFill/>
          </a:ln>
        </p:spPr>
      </p:pic>
      <p:sp>
        <p:nvSpPr>
          <p:cNvPr id="1106" name="Google Shape;1106;g142bb772fa3_1_885"/>
          <p:cNvSpPr txBox="1"/>
          <p:nvPr>
            <p:ph idx="3" type="body"/>
          </p:nvPr>
        </p:nvSpPr>
        <p:spPr>
          <a:xfrm>
            <a:off x="7641050" y="416775"/>
            <a:ext cx="4282500" cy="6142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g142bb772fa3_1_891" title="1590160959.mp4">
            <a:hlinkClick r:id="rId3"/>
          </p:cNvPr>
          <p:cNvPicPr preferRelativeResize="0"/>
          <p:nvPr/>
        </p:nvPicPr>
        <p:blipFill rotWithShape="1">
          <a:blip r:embed="rId4">
            <a:alphaModFix/>
          </a:blip>
          <a:srcRect b="0" l="0" r="0" t="0"/>
          <a:stretch/>
        </p:blipFill>
        <p:spPr>
          <a:xfrm>
            <a:off x="5780648" y="0"/>
            <a:ext cx="4326924" cy="2357748"/>
          </a:xfrm>
          <a:prstGeom prst="rect">
            <a:avLst/>
          </a:prstGeom>
          <a:noFill/>
          <a:ln>
            <a:noFill/>
          </a:ln>
        </p:spPr>
      </p:pic>
      <p:pic>
        <p:nvPicPr>
          <p:cNvPr id="1113" name="Google Shape;1113;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1114" name="Google Shape;1114;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DNEG’s xSTUDIO</a:t>
            </a:r>
            <a:endParaRPr b="0" i="0" sz="1400" u="none" cap="none" strike="noStrike">
              <a:solidFill>
                <a:srgbClr val="000000"/>
              </a:solidFill>
              <a:latin typeface="Arial"/>
              <a:ea typeface="Arial"/>
              <a:cs typeface="Arial"/>
              <a:sym typeface="Arial"/>
            </a:endParaRPr>
          </a:p>
        </p:txBody>
      </p:sp>
      <p:sp>
        <p:nvSpPr>
          <p:cNvPr id="1115" name="Google Shape;1115;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Autodesk’s RV Player</a:t>
            </a:r>
            <a:endParaRPr b="0" i="0" sz="1400" u="none" cap="none" strike="noStrike">
              <a:solidFill>
                <a:srgbClr val="000000"/>
              </a:solidFill>
              <a:latin typeface="Arial"/>
              <a:ea typeface="Arial"/>
              <a:cs typeface="Arial"/>
              <a:sym typeface="Arial"/>
            </a:endParaRPr>
          </a:p>
        </p:txBody>
      </p:sp>
      <p:pic>
        <p:nvPicPr>
          <p:cNvPr id="1116" name="Google Shape;1116;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a:noFill/>
          <a:ln>
            <a:noFill/>
          </a:ln>
        </p:spPr>
      </p:pic>
      <p:sp>
        <p:nvSpPr>
          <p:cNvPr id="1117" name="Google Shape;1117;g142bb772fa3_1_891"/>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1118" name="Google Shape;1118;g142bb772fa3_1_89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g25297f48d0b_0_4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a:t>openimageio.org</a:t>
            </a:r>
            <a:endParaRPr/>
          </a:p>
        </p:txBody>
      </p:sp>
      <p:pic>
        <p:nvPicPr>
          <p:cNvPr id="1125" name="Google Shape;1125;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a:noFill/>
          <a:ln>
            <a:noFill/>
          </a:ln>
        </p:spPr>
      </p:pic>
      <p:sp>
        <p:nvSpPr>
          <p:cNvPr id="1126" name="Google Shape;1126;g25297f48d0b_0_4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1127" name="Google Shape;1127;g25297f48d0b_0_43"/>
          <p:cNvPicPr preferRelativeResize="0"/>
          <p:nvPr/>
        </p:nvPicPr>
        <p:blipFill rotWithShape="1">
          <a:blip r:embed="rId4">
            <a:alphaModFix/>
          </a:blip>
          <a:srcRect b="0" l="0" r="0" t="0"/>
          <a:stretch/>
        </p:blipFill>
        <p:spPr>
          <a:xfrm>
            <a:off x="0" y="0"/>
            <a:ext cx="7570624" cy="3171675"/>
          </a:xfrm>
          <a:prstGeom prst="rect">
            <a:avLst/>
          </a:prstGeom>
          <a:noFill/>
          <a:ln>
            <a:noFill/>
          </a:ln>
        </p:spPr>
      </p:pic>
      <p:sp>
        <p:nvSpPr>
          <p:cNvPr id="1128" name="Google Shape;1128;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1" lang="en-US" sz="1300" u="none" cap="none" strike="noStrike">
                <a:solidFill>
                  <a:srgbClr val="000000"/>
                </a:solidFill>
                <a:latin typeface="Arial"/>
                <a:ea typeface="Arial"/>
                <a:cs typeface="Arial"/>
                <a:sym typeface="Arial"/>
              </a:rPr>
              <a:t>Miles Morales (Shameik Moore) and Gwen Stacy (Hailee Steinfeld) take on The Spot (Jason Schwartzman) in Columbia Pictures and Sony Pictures Animation’s SPIDER-MAN™: ACROSS THE SPIDER-VERSE.</a:t>
            </a:r>
            <a:endParaRPr b="0" i="1" sz="13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g3774538861f_0_1259"/>
          <p:cNvSpPr txBox="1"/>
          <p:nvPr>
            <p:ph idx="3" type="body"/>
          </p:nvPr>
        </p:nvSpPr>
        <p:spPr>
          <a:xfrm>
            <a:off x="1308450" y="3174025"/>
            <a:ext cx="95751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3000"/>
              <a:t>An open source project with the mission to develop a royalty-free, open-source, open standard video codec for professional video capturing and post-production.</a:t>
            </a:r>
            <a:endParaRPr sz="3000"/>
          </a:p>
          <a:p>
            <a:pPr indent="0" lvl="0" marL="0" rtl="0" algn="l">
              <a:lnSpc>
                <a:spcPct val="100000"/>
              </a:lnSpc>
              <a:spcBef>
                <a:spcPts val="1000"/>
              </a:spcBef>
              <a:spcAft>
                <a:spcPts val="0"/>
              </a:spcAft>
              <a:buSzPts val="2800"/>
              <a:buNone/>
            </a:pPr>
            <a:r>
              <a:t/>
            </a:r>
            <a:endParaRPr sz="3000"/>
          </a:p>
          <a:p>
            <a:pPr indent="-349250" lvl="0" marL="457200" rtl="0" algn="l">
              <a:lnSpc>
                <a:spcPct val="150000"/>
              </a:lnSpc>
              <a:spcBef>
                <a:spcPts val="0"/>
              </a:spcBef>
              <a:spcAft>
                <a:spcPts val="0"/>
              </a:spcAft>
              <a:buSzPts val="1900"/>
              <a:buChar char="•"/>
            </a:pPr>
            <a:r>
              <a:rPr lang="en-US" sz="1900" u="sng">
                <a:solidFill>
                  <a:schemeClr val="hlink"/>
                </a:solidFill>
                <a:hlinkClick r:id="rId3"/>
              </a:rPr>
              <a:t>openapv-tsc@lists.aswf.io</a:t>
            </a:r>
            <a:endParaRPr sz="1900"/>
          </a:p>
          <a:p>
            <a:pPr indent="-349250" lvl="0" marL="457200" rtl="0" algn="l">
              <a:lnSpc>
                <a:spcPct val="150000"/>
              </a:lnSpc>
              <a:spcBef>
                <a:spcPts val="0"/>
              </a:spcBef>
              <a:spcAft>
                <a:spcPts val="0"/>
              </a:spcAft>
              <a:buSzPts val="1900"/>
              <a:buChar char="•"/>
            </a:pPr>
            <a:r>
              <a:rPr lang="en-US" sz="1900" u="sng">
                <a:solidFill>
                  <a:schemeClr val="hlink"/>
                </a:solidFill>
                <a:hlinkClick r:id="rId4"/>
              </a:rPr>
              <a:t>openapv-discussion@lists.aswf.io</a:t>
            </a:r>
            <a:endParaRPr sz="1900"/>
          </a:p>
          <a:p>
            <a:pPr indent="0" lvl="0" marL="457200" rtl="0" algn="l">
              <a:lnSpc>
                <a:spcPct val="150000"/>
              </a:lnSpc>
              <a:spcBef>
                <a:spcPts val="0"/>
              </a:spcBef>
              <a:spcAft>
                <a:spcPts val="0"/>
              </a:spcAft>
              <a:buSzPts val="2800"/>
              <a:buNone/>
            </a:pPr>
            <a:r>
              <a:t/>
            </a:r>
            <a:endParaRPr sz="1500"/>
          </a:p>
          <a:p>
            <a:pPr indent="0" lvl="0" marL="457200" rtl="0" algn="l">
              <a:lnSpc>
                <a:spcPct val="150000"/>
              </a:lnSpc>
              <a:spcBef>
                <a:spcPts val="0"/>
              </a:spcBef>
              <a:spcAft>
                <a:spcPts val="0"/>
              </a:spcAft>
              <a:buSzPts val="2800"/>
              <a:buNone/>
            </a:pPr>
            <a:r>
              <a:t/>
            </a:r>
            <a:endParaRPr sz="1500"/>
          </a:p>
          <a:p>
            <a:pPr indent="0" lvl="0" marL="0" rtl="0" algn="l">
              <a:lnSpc>
                <a:spcPct val="100000"/>
              </a:lnSpc>
              <a:spcBef>
                <a:spcPts val="1100"/>
              </a:spcBef>
              <a:spcAft>
                <a:spcPts val="0"/>
              </a:spcAft>
              <a:buSzPts val="2800"/>
              <a:buNone/>
            </a:pPr>
            <a:r>
              <a:t/>
            </a:r>
            <a:endParaRPr sz="3000"/>
          </a:p>
          <a:p>
            <a:pPr indent="0" lvl="0" marL="0" rtl="0" algn="l">
              <a:lnSpc>
                <a:spcPct val="100000"/>
              </a:lnSpc>
              <a:spcBef>
                <a:spcPts val="1100"/>
              </a:spcBef>
              <a:spcAft>
                <a:spcPts val="0"/>
              </a:spcAft>
              <a:buSzPts val="2800"/>
              <a:buNone/>
            </a:pPr>
            <a:r>
              <a:t/>
            </a:r>
            <a:endParaRPr sz="2400"/>
          </a:p>
        </p:txBody>
      </p:sp>
      <p:pic>
        <p:nvPicPr>
          <p:cNvPr id="1135" name="Google Shape;1135;g3774538861f_0_1259" title="OpenAPV-logo.png"/>
          <p:cNvPicPr preferRelativeResize="0"/>
          <p:nvPr/>
        </p:nvPicPr>
        <p:blipFill rotWithShape="1">
          <a:blip r:embed="rId5">
            <a:alphaModFix/>
          </a:blip>
          <a:srcRect b="0" l="0" r="0" t="0"/>
          <a:stretch/>
        </p:blipFill>
        <p:spPr>
          <a:xfrm>
            <a:off x="2123875" y="569925"/>
            <a:ext cx="7944248" cy="2405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g3774538861f_0_1248"/>
          <p:cNvSpPr txBox="1"/>
          <p:nvPr>
            <p:ph idx="3" type="body"/>
          </p:nvPr>
        </p:nvSpPr>
        <p:spPr>
          <a:xfrm>
            <a:off x="521925" y="3826400"/>
            <a:ext cx="11505900" cy="291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000"/>
              <a:t>ACES (Academy Color Encoding System) is a color management and image interchange framework designed to support motion picture and television production, mastering, and archiving workflows. Developed by the Academy of Motion Picture Arts and Sciences in collaboration with industry professionals, ACES provides standardized transforms and metadata practices for consistent color fidelity across diverse tools and platforms. Originating from early digital color pipeline research in the mid-2000s, ACES has since been adopted in numerous feature films and episodic projects. Its significance lies in its role as a vendor-neutral, open solution that ensures creative intent is preserved from on-set through post and into archive, making it a cornerstone of modern professional image workflows.</a:t>
            </a:r>
            <a:endParaRPr sz="2000"/>
          </a:p>
        </p:txBody>
      </p:sp>
      <p:pic>
        <p:nvPicPr>
          <p:cNvPr id="1142" name="Google Shape;1142;g3774538861f_0_1248" title="aces-full-color.png"/>
          <p:cNvPicPr preferRelativeResize="0"/>
          <p:nvPr/>
        </p:nvPicPr>
        <p:blipFill rotWithShape="1">
          <a:blip r:embed="rId3">
            <a:alphaModFix/>
          </a:blip>
          <a:srcRect b="0" l="0" r="0" t="0"/>
          <a:stretch/>
        </p:blipFill>
        <p:spPr>
          <a:xfrm>
            <a:off x="2793300" y="442375"/>
            <a:ext cx="6605409" cy="2986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148" name="Google Shape;1148;g117e4d82ba8_0_122"/>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149" name="Google Shape;1149;g117e4d82ba8_0_122"/>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961"/>
              <a:buFont typeface="Arial"/>
              <a:buNone/>
            </a:pPr>
            <a:r>
              <a:t/>
            </a:r>
            <a:endParaRPr b="0" i="0" sz="1961" u="none" cap="none" strike="noStrike">
              <a:solidFill>
                <a:srgbClr val="000000"/>
              </a:solidFill>
              <a:latin typeface="Arial"/>
              <a:ea typeface="Arial"/>
              <a:cs typeface="Arial"/>
              <a:sym typeface="Arial"/>
            </a:endParaRPr>
          </a:p>
        </p:txBody>
      </p:sp>
      <p:sp>
        <p:nvSpPr>
          <p:cNvPr id="1150" name="Google Shape;1150;g117e4d82ba8_0_122"/>
          <p:cNvSpPr txBox="1"/>
          <p:nvPr/>
        </p:nvSpPr>
        <p:spPr>
          <a:xfrm>
            <a:off x="838200" y="1345850"/>
            <a:ext cx="10515600" cy="969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Machine Learning Working Group</a:t>
            </a:r>
            <a:endParaRPr b="0" i="0" sz="4800" u="none" cap="none" strike="noStrike">
              <a:solidFill>
                <a:srgbClr val="000000"/>
              </a:solidFill>
              <a:latin typeface="Roboto Light"/>
              <a:ea typeface="Roboto Light"/>
              <a:cs typeface="Roboto Light"/>
              <a:sym typeface="Roboto Light"/>
            </a:endParaRPr>
          </a:p>
          <a:p>
            <a:pPr indent="0" lvl="0" marL="0" marR="0" rtl="0" algn="l">
              <a:lnSpc>
                <a:spcPct val="90000"/>
              </a:lnSpc>
              <a:spcBef>
                <a:spcPts val="1000"/>
              </a:spcBef>
              <a:spcAft>
                <a:spcPts val="0"/>
              </a:spcAft>
              <a:buClr>
                <a:srgbClr val="000000"/>
              </a:buClr>
              <a:buSzPts val="2200"/>
              <a:buFont typeface="Arial"/>
              <a:buNone/>
            </a:pPr>
            <a:r>
              <a:t/>
            </a:r>
            <a:endParaRPr b="0" i="0" sz="2200" u="none" cap="none" strike="noStrike">
              <a:solidFill>
                <a:srgbClr val="000000"/>
              </a:solidFill>
              <a:latin typeface="Roboto Light"/>
              <a:ea typeface="Roboto Light"/>
              <a:cs typeface="Roboto Light"/>
              <a:sym typeface="Roboto Light"/>
            </a:endParaRPr>
          </a:p>
        </p:txBody>
      </p:sp>
      <p:sp>
        <p:nvSpPr>
          <p:cNvPr id="1151" name="Google Shape;1151;g117e4d82ba8_0_122"/>
          <p:cNvSpPr txBox="1"/>
          <p:nvPr/>
        </p:nvSpPr>
        <p:spPr>
          <a:xfrm>
            <a:off x="1644300" y="2059325"/>
            <a:ext cx="8903400" cy="914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100"/>
              <a:buFont typeface="Arial"/>
              <a:buNone/>
            </a:pPr>
            <a:r>
              <a:rPr b="0" i="0" lang="en-US" sz="2200" u="none" cap="none" strike="noStrike">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b="0" i="0" lang="en-US" sz="2200" u="sng" cap="none" strike="noStrike">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b="0" i="0" sz="1400" u="none" cap="none" strike="noStrike">
              <a:solidFill>
                <a:srgbClr val="000000"/>
              </a:solidFill>
              <a:latin typeface="Arial"/>
              <a:ea typeface="Arial"/>
              <a:cs typeface="Arial"/>
              <a:sym typeface="Arial"/>
            </a:endParaRPr>
          </a:p>
        </p:txBody>
      </p:sp>
      <p:sp>
        <p:nvSpPr>
          <p:cNvPr id="1152" name="Google Shape;1152;g117e4d82ba8_0_122"/>
          <p:cNvSpPr txBox="1"/>
          <p:nvPr/>
        </p:nvSpPr>
        <p:spPr>
          <a:xfrm>
            <a:off x="6056350" y="3888750"/>
            <a:ext cx="5727000" cy="22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sng" cap="none" strike="noStrike">
                <a:solidFill>
                  <a:srgbClr val="000000"/>
                </a:solidFill>
                <a:latin typeface="Roboto Light"/>
                <a:ea typeface="Roboto Light"/>
                <a:cs typeface="Roboto Light"/>
                <a:sym typeface="Roboto Light"/>
              </a:rPr>
              <a:t>Rongotai Model Train Club (RMTC) </a:t>
            </a:r>
            <a:endParaRPr b="0" i="0" sz="2800" u="sng" cap="none" strike="noStrike">
              <a:solidFill>
                <a:srgbClr val="000000"/>
              </a:solidFill>
              <a:latin typeface="Roboto Light"/>
              <a:ea typeface="Roboto Light"/>
              <a:cs typeface="Roboto Light"/>
              <a:sym typeface="Roboto Light"/>
            </a:endParaRPr>
          </a:p>
          <a:p>
            <a:pPr indent="0" lvl="0" marL="0" marR="0" rtl="0" algn="l">
              <a:lnSpc>
                <a:spcPct val="100000"/>
              </a:lnSpc>
              <a:spcBef>
                <a:spcPts val="1000"/>
              </a:spcBef>
              <a:spcAft>
                <a:spcPts val="0"/>
              </a:spcAft>
              <a:buClr>
                <a:srgbClr val="000000"/>
              </a:buClr>
              <a:buSzPts val="2000"/>
              <a:buFont typeface="Arial"/>
              <a:buNone/>
            </a:pPr>
            <a:r>
              <a:rPr b="0" i="0" lang="en-US" sz="2000" u="none" cap="none" strike="noStrike">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b="0" i="0" sz="2000" u="none" cap="none" strike="noStrike">
              <a:solidFill>
                <a:srgbClr val="000000"/>
              </a:solidFill>
              <a:latin typeface="Roboto Light"/>
              <a:ea typeface="Roboto Light"/>
              <a:cs typeface="Roboto Light"/>
              <a:sym typeface="Roboto Light"/>
            </a:endParaRPr>
          </a:p>
        </p:txBody>
      </p:sp>
      <p:sp>
        <p:nvSpPr>
          <p:cNvPr id="1153" name="Google Shape;1153;g117e4d82ba8_0_122"/>
          <p:cNvSpPr txBox="1"/>
          <p:nvPr/>
        </p:nvSpPr>
        <p:spPr>
          <a:xfrm>
            <a:off x="514250" y="3888750"/>
            <a:ext cx="5727000" cy="22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sng" cap="none" strike="noStrike">
                <a:solidFill>
                  <a:srgbClr val="000000"/>
                </a:solidFill>
                <a:latin typeface="Roboto Light"/>
                <a:ea typeface="Roboto Light"/>
                <a:cs typeface="Roboto Light"/>
                <a:sym typeface="Roboto Light"/>
              </a:rPr>
              <a:t>Dailies Notes Assistant (DNA)</a:t>
            </a:r>
            <a:endParaRPr b="0" i="0" sz="2800" u="sng" cap="none" strike="noStrike">
              <a:solidFill>
                <a:srgbClr val="000000"/>
              </a:solidFill>
              <a:latin typeface="Roboto Light"/>
              <a:ea typeface="Roboto Light"/>
              <a:cs typeface="Roboto Light"/>
              <a:sym typeface="Roboto Light"/>
            </a:endParaRPr>
          </a:p>
          <a:p>
            <a:pPr indent="0" lvl="0" marL="0" marR="0" rtl="0" algn="l">
              <a:lnSpc>
                <a:spcPct val="100000"/>
              </a:lnSpc>
              <a:spcBef>
                <a:spcPts val="1000"/>
              </a:spcBef>
              <a:spcAft>
                <a:spcPts val="0"/>
              </a:spcAft>
              <a:buClr>
                <a:srgbClr val="000000"/>
              </a:buClr>
              <a:buSzPts val="2000"/>
              <a:buFont typeface="Arial"/>
              <a:buNone/>
            </a:pPr>
            <a:r>
              <a:rPr b="0" i="0" lang="en-US" sz="2000" u="none" cap="none" strike="noStrike">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b="0" i="0" sz="2000" u="none" cap="none" strike="noStrike">
              <a:solidFill>
                <a:srgbClr val="000000"/>
              </a:solidFill>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g3774538861f_0_122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159" name="Google Shape;1159;g3774538861f_0_1220"/>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160" name="Google Shape;1160;g3774538861f_0_1220"/>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961"/>
              <a:buFont typeface="Arial"/>
              <a:buNone/>
            </a:pPr>
            <a:r>
              <a:t/>
            </a:r>
            <a:endParaRPr b="0" i="0" sz="1961" u="none" cap="none" strike="noStrike">
              <a:solidFill>
                <a:srgbClr val="000000"/>
              </a:solidFill>
              <a:latin typeface="Arial"/>
              <a:ea typeface="Arial"/>
              <a:cs typeface="Arial"/>
              <a:sym typeface="Arial"/>
            </a:endParaRPr>
          </a:p>
        </p:txBody>
      </p:sp>
      <p:grpSp>
        <p:nvGrpSpPr>
          <p:cNvPr id="1161" name="Google Shape;1161;g3774538861f_0_1220"/>
          <p:cNvGrpSpPr/>
          <p:nvPr/>
        </p:nvGrpSpPr>
        <p:grpSpPr>
          <a:xfrm>
            <a:off x="708349" y="1261389"/>
            <a:ext cx="5268427" cy="2739137"/>
            <a:chOff x="719250" y="1024537"/>
            <a:chExt cx="3760744" cy="1955269"/>
          </a:xfrm>
        </p:grpSpPr>
        <p:pic>
          <p:nvPicPr>
            <p:cNvPr id="1162" name="Google Shape;1162;g3774538861f_0_1220"/>
            <p:cNvPicPr preferRelativeResize="0"/>
            <p:nvPr/>
          </p:nvPicPr>
          <p:blipFill rotWithShape="1">
            <a:blip r:embed="rId4">
              <a:alphaModFix/>
            </a:blip>
            <a:srcRect b="0" l="0" r="0" t="0"/>
            <a:stretch/>
          </p:blipFill>
          <p:spPr>
            <a:xfrm>
              <a:off x="719250" y="1024537"/>
              <a:ext cx="3760744" cy="1955269"/>
            </a:xfrm>
            <a:prstGeom prst="rect">
              <a:avLst/>
            </a:prstGeom>
            <a:noFill/>
            <a:ln>
              <a:noFill/>
            </a:ln>
          </p:spPr>
        </p:pic>
        <p:pic>
          <p:nvPicPr>
            <p:cNvPr id="1163" name="Google Shape;1163;g3774538861f_0_1220"/>
            <p:cNvPicPr preferRelativeResize="0"/>
            <p:nvPr/>
          </p:nvPicPr>
          <p:blipFill rotWithShape="1">
            <a:blip r:embed="rId5">
              <a:alphaModFix/>
            </a:blip>
            <a:srcRect b="0" l="0" r="0" t="0"/>
            <a:stretch/>
          </p:blipFill>
          <p:spPr>
            <a:xfrm>
              <a:off x="2093982" y="1177271"/>
              <a:ext cx="2035846" cy="573800"/>
            </a:xfrm>
            <a:prstGeom prst="rect">
              <a:avLst/>
            </a:prstGeom>
            <a:noFill/>
            <a:ln>
              <a:noFill/>
            </a:ln>
          </p:spPr>
        </p:pic>
      </p:grpSp>
      <p:grpSp>
        <p:nvGrpSpPr>
          <p:cNvPr id="1164" name="Google Shape;1164;g3774538861f_0_1220"/>
          <p:cNvGrpSpPr/>
          <p:nvPr/>
        </p:nvGrpSpPr>
        <p:grpSpPr>
          <a:xfrm>
            <a:off x="6195976" y="1257278"/>
            <a:ext cx="5268427" cy="2733609"/>
            <a:chOff x="4650056" y="1024538"/>
            <a:chExt cx="3760744" cy="1951323"/>
          </a:xfrm>
        </p:grpSpPr>
        <p:pic>
          <p:nvPicPr>
            <p:cNvPr id="1165" name="Google Shape;1165;g3774538861f_0_1220"/>
            <p:cNvPicPr preferRelativeResize="0"/>
            <p:nvPr/>
          </p:nvPicPr>
          <p:blipFill rotWithShape="1">
            <a:blip r:embed="rId6">
              <a:alphaModFix/>
            </a:blip>
            <a:srcRect b="0" l="0" r="0" t="0"/>
            <a:stretch/>
          </p:blipFill>
          <p:spPr>
            <a:xfrm>
              <a:off x="4650056" y="1024538"/>
              <a:ext cx="3760744" cy="1951323"/>
            </a:xfrm>
            <a:prstGeom prst="rect">
              <a:avLst/>
            </a:prstGeom>
            <a:noFill/>
            <a:ln>
              <a:noFill/>
            </a:ln>
          </p:spPr>
        </p:pic>
        <p:pic>
          <p:nvPicPr>
            <p:cNvPr id="1166" name="Google Shape;1166;g3774538861f_0_1220"/>
            <p:cNvPicPr preferRelativeResize="0"/>
            <p:nvPr/>
          </p:nvPicPr>
          <p:blipFill rotWithShape="1">
            <a:blip r:embed="rId7">
              <a:alphaModFix/>
            </a:blip>
            <a:srcRect b="0" l="0" r="0" t="0"/>
            <a:stretch/>
          </p:blipFill>
          <p:spPr>
            <a:xfrm>
              <a:off x="6044600" y="1784675"/>
              <a:ext cx="2160500" cy="1072825"/>
            </a:xfrm>
            <a:prstGeom prst="rect">
              <a:avLst/>
            </a:prstGeom>
            <a:noFill/>
            <a:ln>
              <a:noFill/>
            </a:ln>
          </p:spPr>
        </p:pic>
        <p:pic>
          <p:nvPicPr>
            <p:cNvPr id="1167" name="Google Shape;1167;g3774538861f_0_1220"/>
            <p:cNvPicPr preferRelativeResize="0"/>
            <p:nvPr/>
          </p:nvPicPr>
          <p:blipFill rotWithShape="1">
            <a:blip r:embed="rId8">
              <a:alphaModFix/>
            </a:blip>
            <a:srcRect b="0" l="0" r="0" t="0"/>
            <a:stretch/>
          </p:blipFill>
          <p:spPr>
            <a:xfrm>
              <a:off x="6051149" y="1162972"/>
              <a:ext cx="2119526" cy="636424"/>
            </a:xfrm>
            <a:prstGeom prst="rect">
              <a:avLst/>
            </a:prstGeom>
            <a:noFill/>
            <a:ln>
              <a:noFill/>
            </a:ln>
          </p:spPr>
        </p:pic>
      </p:grpSp>
      <p:sp>
        <p:nvSpPr>
          <p:cNvPr id="1168" name="Google Shape;1168;g3774538861f_0_1220"/>
          <p:cNvSpPr txBox="1"/>
          <p:nvPr/>
        </p:nvSpPr>
        <p:spPr>
          <a:xfrm>
            <a:off x="6496393" y="4901017"/>
            <a:ext cx="1452000" cy="3258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120"/>
              <a:buFont typeface="Arial"/>
              <a:buNone/>
            </a:pPr>
            <a:r>
              <a:rPr b="0" i="0" lang="en-US" sz="1120" u="none" cap="none" strike="noStrike">
                <a:solidFill>
                  <a:srgbClr val="000000"/>
                </a:solidFill>
                <a:latin typeface="Arial"/>
                <a:ea typeface="Arial"/>
                <a:cs typeface="Arial"/>
                <a:sym typeface="Arial"/>
              </a:rPr>
              <a:t>Zero Trust WG</a:t>
            </a:r>
            <a:endParaRPr b="0" i="0" sz="1120" u="none" cap="none" strike="noStrike">
              <a:solidFill>
                <a:srgbClr val="000000"/>
              </a:solidFill>
              <a:latin typeface="Arial"/>
              <a:ea typeface="Arial"/>
              <a:cs typeface="Arial"/>
              <a:sym typeface="Arial"/>
            </a:endParaRPr>
          </a:p>
        </p:txBody>
      </p:sp>
      <p:grpSp>
        <p:nvGrpSpPr>
          <p:cNvPr id="1169" name="Google Shape;1169;g3774538861f_0_1220"/>
          <p:cNvGrpSpPr/>
          <p:nvPr/>
        </p:nvGrpSpPr>
        <p:grpSpPr>
          <a:xfrm>
            <a:off x="6215113" y="4080152"/>
            <a:ext cx="5230164" cy="2716400"/>
            <a:chOff x="4650056" y="3083205"/>
            <a:chExt cx="3733432" cy="1939039"/>
          </a:xfrm>
        </p:grpSpPr>
        <p:pic>
          <p:nvPicPr>
            <p:cNvPr id="1170" name="Google Shape;1170;g3774538861f_0_1220"/>
            <p:cNvPicPr preferRelativeResize="0"/>
            <p:nvPr/>
          </p:nvPicPr>
          <p:blipFill rotWithShape="1">
            <a:blip r:embed="rId9">
              <a:alphaModFix/>
            </a:blip>
            <a:srcRect b="0" l="0" r="0" t="0"/>
            <a:stretch/>
          </p:blipFill>
          <p:spPr>
            <a:xfrm>
              <a:off x="4650056" y="3083205"/>
              <a:ext cx="3733432" cy="1939039"/>
            </a:xfrm>
            <a:prstGeom prst="rect">
              <a:avLst/>
            </a:prstGeom>
            <a:noFill/>
            <a:ln>
              <a:noFill/>
            </a:ln>
          </p:spPr>
        </p:pic>
        <p:sp>
          <p:nvSpPr>
            <p:cNvPr id="1171" name="Google Shape;1171;g3774538861f_0_1220"/>
            <p:cNvSpPr txBox="1"/>
            <p:nvPr/>
          </p:nvSpPr>
          <p:spPr>
            <a:xfrm>
              <a:off x="5978015" y="3166090"/>
              <a:ext cx="1881900" cy="2634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Zero Trust Working Group</a:t>
              </a:r>
              <a:endParaRPr b="0" i="0" sz="1400" u="none" cap="none" strike="noStrike">
                <a:solidFill>
                  <a:srgbClr val="000000"/>
                </a:solidFill>
                <a:latin typeface="Arial"/>
                <a:ea typeface="Arial"/>
                <a:cs typeface="Arial"/>
                <a:sym typeface="Arial"/>
              </a:endParaRPr>
            </a:p>
          </p:txBody>
        </p:sp>
        <p:sp>
          <p:nvSpPr>
            <p:cNvPr id="1172" name="Google Shape;1172;g3774538861f_0_1220"/>
            <p:cNvSpPr txBox="1"/>
            <p:nvPr/>
          </p:nvSpPr>
          <p:spPr>
            <a:xfrm>
              <a:off x="5989000" y="3811175"/>
              <a:ext cx="2160600" cy="1062000"/>
            </a:xfrm>
            <a:prstGeom prst="rect">
              <a:avLst/>
            </a:prstGeom>
            <a:solidFill>
              <a:srgbClr val="FFFFFF"/>
            </a:solidFill>
            <a:ln>
              <a:noFill/>
            </a:ln>
          </p:spPr>
          <p:txBody>
            <a:bodyPr anchorCtr="0" anchor="t" bIns="128075" lIns="128075" spcFirstLastPara="1" rIns="128075" wrap="square" tIns="128075">
              <a:spAutoFit/>
            </a:bodyPr>
            <a:lstStyle/>
            <a:p>
              <a:pPr indent="0" lvl="0" marL="0" marR="0" rtl="0" algn="l">
                <a:lnSpc>
                  <a:spcPct val="100000"/>
                </a:lnSpc>
                <a:spcBef>
                  <a:spcPts val="0"/>
                </a:spcBef>
                <a:spcAft>
                  <a:spcPts val="0"/>
                </a:spcAft>
                <a:buClr>
                  <a:srgbClr val="000000"/>
                </a:buClr>
                <a:buSzPts val="980"/>
                <a:buFont typeface="Arial"/>
                <a:buNone/>
              </a:pPr>
              <a:r>
                <a:rPr b="0" i="0" lang="en-US" sz="980" u="none" cap="none" strike="noStrike">
                  <a:solidFill>
                    <a:srgbClr val="000000"/>
                  </a:solidFill>
                  <a:latin typeface="Arial"/>
                  <a:ea typeface="Arial"/>
                  <a:cs typeface="Arial"/>
                  <a:sym typeface="Arial"/>
                </a:rPr>
                <a:t>To support ASWF projects that need to function in a Zero Trust operating environment. Assist ASWF projects in determining their zero trust security needs and share best practices on implementation approaches.</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80"/>
                <a:buFont typeface="Arial"/>
                <a:buNone/>
              </a:pPr>
              <a:r>
                <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80"/>
                <a:buFont typeface="Arial"/>
                <a:buNone/>
              </a:pPr>
              <a:r>
                <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20"/>
                <a:buFont typeface="Arial"/>
                <a:buNone/>
              </a:pPr>
              <a:r>
                <a:t/>
              </a:r>
              <a:endParaRPr b="0" i="0" sz="1120" u="none" cap="none" strike="noStrike">
                <a:solidFill>
                  <a:srgbClr val="000000"/>
                </a:solidFill>
                <a:latin typeface="Arial"/>
                <a:ea typeface="Arial"/>
                <a:cs typeface="Arial"/>
                <a:sym typeface="Arial"/>
              </a:endParaRPr>
            </a:p>
          </p:txBody>
        </p:sp>
      </p:grpSp>
      <p:grpSp>
        <p:nvGrpSpPr>
          <p:cNvPr id="1173" name="Google Shape;1173;g3774538861f_0_1220"/>
          <p:cNvGrpSpPr/>
          <p:nvPr/>
        </p:nvGrpSpPr>
        <p:grpSpPr>
          <a:xfrm>
            <a:off x="719337" y="4080047"/>
            <a:ext cx="5246465" cy="2716333"/>
            <a:chOff x="719337" y="4080047"/>
            <a:chExt cx="5246465" cy="2716333"/>
          </a:xfrm>
        </p:grpSpPr>
        <p:pic>
          <p:nvPicPr>
            <p:cNvPr id="1174" name="Google Shape;1174;g3774538861f_0_1220"/>
            <p:cNvPicPr preferRelativeResize="0"/>
            <p:nvPr/>
          </p:nvPicPr>
          <p:blipFill rotWithShape="1">
            <a:blip r:embed="rId10">
              <a:alphaModFix/>
            </a:blip>
            <a:srcRect b="0" l="0" r="0" t="0"/>
            <a:stretch/>
          </p:blipFill>
          <p:spPr>
            <a:xfrm>
              <a:off x="719337" y="4080047"/>
              <a:ext cx="5246465" cy="2716333"/>
            </a:xfrm>
            <a:prstGeom prst="rect">
              <a:avLst/>
            </a:prstGeom>
            <a:noFill/>
            <a:ln>
              <a:noFill/>
            </a:ln>
          </p:spPr>
        </p:pic>
        <p:sp>
          <p:nvSpPr>
            <p:cNvPr id="1175" name="Google Shape;1175;g3774538861f_0_1220"/>
            <p:cNvSpPr/>
            <p:nvPr/>
          </p:nvSpPr>
          <p:spPr>
            <a:xfrm>
              <a:off x="2686225" y="4365100"/>
              <a:ext cx="2971200" cy="7683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6" name="Google Shape;1176;g3774538861f_0_1220"/>
            <p:cNvPicPr preferRelativeResize="0"/>
            <p:nvPr/>
          </p:nvPicPr>
          <p:blipFill rotWithShape="1">
            <a:blip r:embed="rId11">
              <a:alphaModFix/>
            </a:blip>
            <a:srcRect b="0" l="0" r="0" t="0"/>
            <a:stretch/>
          </p:blipFill>
          <p:spPr>
            <a:xfrm>
              <a:off x="2864225" y="4327025"/>
              <a:ext cx="1897700" cy="768400"/>
            </a:xfrm>
            <a:prstGeom prst="rect">
              <a:avLst/>
            </a:prstGeom>
            <a:noFill/>
            <a:ln>
              <a:noFill/>
            </a:ln>
          </p:spPr>
        </p:pic>
      </p:grpSp>
      <p:sp>
        <p:nvSpPr>
          <p:cNvPr id="1177" name="Google Shape;1177;g3774538861f_0_1220"/>
          <p:cNvSpPr txBox="1"/>
          <p:nvPr/>
        </p:nvSpPr>
        <p:spPr>
          <a:xfrm>
            <a:off x="6455700" y="4922625"/>
            <a:ext cx="1776000" cy="3258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l">
              <a:lnSpc>
                <a:spcPct val="9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Zero Trust Working Group</a:t>
            </a:r>
            <a:endParaRPr b="0" i="0" sz="900" u="none" cap="none" strike="noStrike">
              <a:solidFill>
                <a:srgbClr val="000000"/>
              </a:solidFill>
              <a:latin typeface="Arial"/>
              <a:ea typeface="Arial"/>
              <a:cs typeface="Arial"/>
              <a:sym typeface="Arial"/>
            </a:endParaRPr>
          </a:p>
        </p:txBody>
      </p:sp>
      <p:sp>
        <p:nvSpPr>
          <p:cNvPr id="1178" name="Google Shape;1178;g3774538861f_0_1220"/>
          <p:cNvSpPr/>
          <p:nvPr/>
        </p:nvSpPr>
        <p:spPr>
          <a:xfrm>
            <a:off x="6476050" y="4344750"/>
            <a:ext cx="1546500" cy="936000"/>
          </a:xfrm>
          <a:prstGeom prst="rect">
            <a:avLst/>
          </a:prstGeom>
          <a:noFill/>
          <a:ln cap="flat" cmpd="sng" w="19050">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7"/>
          <p:cNvSpPr txBox="1"/>
          <p:nvPr>
            <p:ph idx="1" type="body"/>
          </p:nvPr>
        </p:nvSpPr>
        <p:spPr>
          <a:xfrm>
            <a:off x="838176" y="1825625"/>
            <a:ext cx="69039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lnSpc>
                <a:spcPct val="90000"/>
              </a:lnSpc>
              <a:spcBef>
                <a:spcPts val="1100"/>
              </a:spcBef>
              <a:spcAft>
                <a:spcPts val="0"/>
              </a:spcAft>
              <a:buSzPts val="1600"/>
              <a:buChar char="●"/>
            </a:pPr>
            <a:r>
              <a:rPr lang="en-US" sz="1600"/>
              <a:t>Submit a PR with a bugfix or new feature</a:t>
            </a:r>
            <a:endParaRPr sz="1600"/>
          </a:p>
          <a:p>
            <a:pPr indent="-330200" lvl="0" marL="457200" rtl="0" algn="l">
              <a:lnSpc>
                <a:spcPct val="90000"/>
              </a:lnSpc>
              <a:spcBef>
                <a:spcPts val="1100"/>
              </a:spcBef>
              <a:spcAft>
                <a:spcPts val="0"/>
              </a:spcAft>
              <a:buSzPts val="1600"/>
              <a:buChar char="●"/>
            </a:pPr>
            <a:r>
              <a:rPr lang="en-US" sz="1600"/>
              <a:t>Pick existing GitHub issue as a sample project</a:t>
            </a:r>
            <a:endParaRPr sz="1600"/>
          </a:p>
          <a:p>
            <a:pPr indent="-330200" lvl="0" marL="457200" rtl="0" algn="l">
              <a:lnSpc>
                <a:spcPct val="90000"/>
              </a:lnSpc>
              <a:spcBef>
                <a:spcPts val="1100"/>
              </a:spcBef>
              <a:spcAft>
                <a:spcPts val="0"/>
              </a:spcAft>
              <a:buSzPts val="1600"/>
              <a:buChar char="●"/>
            </a:pPr>
            <a:r>
              <a:rPr lang="en-US" sz="1600"/>
              <a:t>Integrate with a new app / contribute plugin</a:t>
            </a:r>
            <a:endParaRPr sz="1600"/>
          </a:p>
          <a:p>
            <a:pPr indent="-330200" lvl="0" marL="457200" rtl="0" algn="l">
              <a:lnSpc>
                <a:spcPct val="90000"/>
              </a:lnSpc>
              <a:spcBef>
                <a:spcPts val="1100"/>
              </a:spcBef>
              <a:spcAft>
                <a:spcPts val="0"/>
              </a:spcAft>
              <a:buSzPts val="1600"/>
              <a:buChar char="●"/>
            </a:pPr>
            <a:r>
              <a:rPr lang="en-US" sz="1600"/>
              <a:t>Help improve project documentation</a:t>
            </a:r>
            <a:endParaRPr sz="1600"/>
          </a:p>
          <a:p>
            <a:pPr indent="-330200" lvl="0" marL="457200" rtl="0" algn="l">
              <a:lnSpc>
                <a:spcPct val="90000"/>
              </a:lnSpc>
              <a:spcBef>
                <a:spcPts val="1100"/>
              </a:spcBef>
              <a:spcAft>
                <a:spcPts val="0"/>
              </a:spcAft>
              <a:buSzPts val="1600"/>
              <a:buChar char="●"/>
            </a:pPr>
            <a:r>
              <a:rPr lang="en-US" sz="1600"/>
              <a:t>Submit additional test cases</a:t>
            </a:r>
            <a:endParaRPr sz="1600"/>
          </a:p>
          <a:p>
            <a:pPr indent="-330200" lvl="0" marL="457200" rtl="0" algn="l">
              <a:lnSpc>
                <a:spcPct val="90000"/>
              </a:lnSpc>
              <a:spcBef>
                <a:spcPts val="1100"/>
              </a:spcBef>
              <a:spcAft>
                <a:spcPts val="0"/>
              </a:spcAft>
              <a:buSzPts val="1600"/>
              <a:buChar char="●"/>
            </a:pPr>
            <a:r>
              <a:rPr lang="en-US" sz="1600"/>
              <a:t>Join the TSC discussion: dev mailing list, conf calls</a:t>
            </a:r>
            <a:endParaRPr sz="1600"/>
          </a:p>
          <a:p>
            <a:pPr indent="0" lvl="0" marL="0" rtl="0" algn="l">
              <a:lnSpc>
                <a:spcPct val="90000"/>
              </a:lnSpc>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lnSpc>
                <a:spcPct val="90000"/>
              </a:lnSpc>
              <a:spcBef>
                <a:spcPts val="1100"/>
              </a:spcBef>
              <a:spcAft>
                <a:spcPts val="0"/>
              </a:spcAft>
              <a:buSzPts val="1600"/>
              <a:buChar char="●"/>
            </a:pPr>
            <a:r>
              <a:rPr lang="en-US" sz="1600"/>
              <a:t>DevOps / CI expertise always useful</a:t>
            </a:r>
            <a:endParaRPr sz="1600"/>
          </a:p>
          <a:p>
            <a:pPr indent="-330200" lvl="0" marL="457200" rtl="0" algn="l">
              <a:lnSpc>
                <a:spcPct val="90000"/>
              </a:lnSpc>
              <a:spcBef>
                <a:spcPts val="1100"/>
              </a:spcBef>
              <a:spcAft>
                <a:spcPts val="0"/>
              </a:spcAft>
              <a:buSzPts val="1600"/>
              <a:buChar char="●"/>
            </a:pPr>
            <a:r>
              <a:rPr lang="en-US" sz="1600"/>
              <a:t>Interest / expertise in security especially welcome</a:t>
            </a:r>
            <a:endParaRPr sz="1600"/>
          </a:p>
          <a:p>
            <a:pPr indent="-330200" lvl="0" marL="457200" rtl="0" algn="l">
              <a:lnSpc>
                <a:spcPct val="90000"/>
              </a:lnSpc>
              <a:spcBef>
                <a:spcPts val="1100"/>
              </a:spcBef>
              <a:spcAft>
                <a:spcPts val="0"/>
              </a:spcAft>
              <a:buSzPts val="1600"/>
              <a:buChar char="●"/>
            </a:pPr>
            <a:r>
              <a:rPr lang="en-US" sz="1600"/>
              <a:t>Join the TAC discussions: mailing list, conf calls, working groups</a:t>
            </a:r>
            <a:endParaRPr sz="1600"/>
          </a:p>
          <a:p>
            <a:pPr indent="0" lvl="0" marL="0" rtl="0" algn="l">
              <a:lnSpc>
                <a:spcPct val="90000"/>
              </a:lnSpc>
              <a:spcBef>
                <a:spcPts val="1100"/>
              </a:spcBef>
              <a:spcAft>
                <a:spcPts val="0"/>
              </a:spcAft>
              <a:buSzPts val="2800"/>
              <a:buNone/>
            </a:pPr>
            <a:r>
              <a:rPr lang="en-US" sz="1600"/>
              <a:t>More information at </a:t>
            </a:r>
            <a:r>
              <a:rPr lang="en-US" sz="1600" u="sng">
                <a:solidFill>
                  <a:schemeClr val="hlink"/>
                </a:solidFill>
                <a:hlinkClick r:id="rId3"/>
              </a:rPr>
              <a:t>tac.aswf.io/engagement</a:t>
            </a:r>
            <a:r>
              <a:rPr lang="en-US" sz="1600"/>
              <a:t> </a:t>
            </a:r>
            <a:endParaRPr sz="1600"/>
          </a:p>
        </p:txBody>
      </p:sp>
      <p:sp>
        <p:nvSpPr>
          <p:cNvPr id="1184" name="Google Shape;1184;p2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How to contribute</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800"/>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SzPts val="2800"/>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SzPts val="2800"/>
              <a:buNone/>
            </a:pPr>
            <a:r>
              <a:rPr lang="en-US" sz="3400"/>
              <a:t>Stay connected to us on Twitter at </a:t>
            </a:r>
            <a:endParaRPr sz="3400"/>
          </a:p>
          <a:p>
            <a:pPr indent="0" lvl="0" marL="0" rtl="0" algn="ctr">
              <a:lnSpc>
                <a:spcPct val="100000"/>
              </a:lnSpc>
              <a:spcBef>
                <a:spcPts val="0"/>
              </a:spcBef>
              <a:spcAft>
                <a:spcPts val="0"/>
              </a:spcAft>
              <a:buSzPts val="2800"/>
              <a:buNone/>
            </a:pPr>
            <a:r>
              <a:rPr lang="en-US" sz="3400"/>
              <a:t>@AcademySWF and #ASWF</a:t>
            </a:r>
            <a:endParaRPr sz="3400"/>
          </a:p>
        </p:txBody>
      </p:sp>
      <p:sp>
        <p:nvSpPr>
          <p:cNvPr id="1190" name="Google Shape;1190;p29"/>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How to participate</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30"/>
          <p:cNvSpPr txBox="1"/>
          <p:nvPr>
            <p:ph type="title"/>
          </p:nvPr>
        </p:nvSpPr>
        <p:spPr>
          <a:xfrm>
            <a:off x="6032000" y="701050"/>
            <a:ext cx="6047100" cy="28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US" sz="6100"/>
              <a:t>THANK YOU!</a:t>
            </a:r>
            <a:endParaRPr sz="6100"/>
          </a:p>
        </p:txBody>
      </p:sp>
      <p:sp>
        <p:nvSpPr>
          <p:cNvPr id="1196" name="Google Shape;1196;p30"/>
          <p:cNvSpPr txBox="1"/>
          <p:nvPr>
            <p:ph idx="1" type="subTitle"/>
          </p:nvPr>
        </p:nvSpPr>
        <p:spPr>
          <a:xfrm>
            <a:off x="6032000" y="3346725"/>
            <a:ext cx="6047100" cy="92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sz="3900"/>
              <a:t>Learn more at </a:t>
            </a:r>
            <a:r>
              <a:rPr lang="en-US" sz="3900" u="sng">
                <a:solidFill>
                  <a:schemeClr val="hlink"/>
                </a:solidFill>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lnSpc>
                <a:spcPct val="90000"/>
              </a:lnSpc>
              <a:spcBef>
                <a:spcPts val="1100"/>
              </a:spcBef>
              <a:spcAft>
                <a:spcPts val="0"/>
              </a:spcAft>
              <a:buSzPts val="3500"/>
              <a:buChar char="•"/>
            </a:pPr>
            <a:r>
              <a:rPr lang="en-US" sz="3500"/>
              <a:t>Software development has a </a:t>
            </a:r>
            <a:r>
              <a:rPr b="1" lang="en-US" sz="3500"/>
              <a:t>cost</a:t>
            </a:r>
            <a:endParaRPr b="1" sz="3500"/>
          </a:p>
          <a:p>
            <a:pPr indent="-425450" lvl="1" marL="914400" rtl="0" algn="l">
              <a:lnSpc>
                <a:spcPct val="90000"/>
              </a:lnSpc>
              <a:spcBef>
                <a:spcPts val="500"/>
              </a:spcBef>
              <a:spcAft>
                <a:spcPts val="0"/>
              </a:spcAft>
              <a:buSzPts val="3100"/>
              <a:buChar char="▪"/>
            </a:pPr>
            <a:r>
              <a:rPr lang="en-US" sz="3100"/>
              <a:t>Development</a:t>
            </a:r>
            <a:endParaRPr sz="3100"/>
          </a:p>
          <a:p>
            <a:pPr indent="-425450" lvl="1" marL="914400" rtl="0" algn="l">
              <a:lnSpc>
                <a:spcPct val="90000"/>
              </a:lnSpc>
              <a:spcBef>
                <a:spcPts val="500"/>
              </a:spcBef>
              <a:spcAft>
                <a:spcPts val="0"/>
              </a:spcAft>
              <a:buSzPts val="3100"/>
              <a:buChar char="▪"/>
            </a:pPr>
            <a:r>
              <a:rPr lang="en-US" sz="3100"/>
              <a:t>Maintenance</a:t>
            </a:r>
            <a:endParaRPr sz="3100"/>
          </a:p>
          <a:p>
            <a:pPr indent="-425450" lvl="1" marL="914400" rtl="0" algn="l">
              <a:lnSpc>
                <a:spcPct val="90000"/>
              </a:lnSpc>
              <a:spcBef>
                <a:spcPts val="500"/>
              </a:spcBef>
              <a:spcAft>
                <a:spcPts val="0"/>
              </a:spcAft>
              <a:buSzPts val="3100"/>
              <a:buChar char="▪"/>
            </a:pPr>
            <a:r>
              <a:rPr lang="en-US" sz="3100"/>
              <a:t>Documentation</a:t>
            </a:r>
            <a:endParaRPr sz="3100"/>
          </a:p>
          <a:p>
            <a:pPr indent="-425450" lvl="1" marL="914400" rtl="0" algn="l">
              <a:lnSpc>
                <a:spcPct val="90000"/>
              </a:lnSpc>
              <a:spcBef>
                <a:spcPts val="500"/>
              </a:spcBef>
              <a:spcAft>
                <a:spcPts val="0"/>
              </a:spcAft>
              <a:buSzPts val="3100"/>
              <a:buChar char="▪"/>
            </a:pPr>
            <a:r>
              <a:rPr lang="en-US" sz="3100"/>
              <a:t>Training</a:t>
            </a:r>
            <a:endParaRPr sz="3100"/>
          </a:p>
          <a:p>
            <a:pPr indent="-450850" lvl="0" marL="457200" rtl="0" algn="l">
              <a:lnSpc>
                <a:spcPct val="90000"/>
              </a:lnSpc>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lnSpc>
                <a:spcPct val="90000"/>
              </a:lnSpc>
              <a:spcBef>
                <a:spcPts val="1100"/>
              </a:spcBef>
              <a:spcAft>
                <a:spcPts val="0"/>
              </a:spcAft>
              <a:buSzPts val="3500"/>
              <a:buChar char="•"/>
            </a:pPr>
            <a:r>
              <a:rPr lang="en-US" sz="3500"/>
              <a:t>Empower developers to lead development</a:t>
            </a:r>
            <a:endParaRPr sz="3500"/>
          </a:p>
        </p:txBody>
      </p:sp>
      <p:sp>
        <p:nvSpPr>
          <p:cNvPr id="408" name="Google Shape;408;p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414" name="Google Shape;414;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415" name="Google Shape;415;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416" name="Google Shape;416;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417" name="Google Shape;417;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418" name="Google Shape;418;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419" name="Google Shape;419;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420" name="Google Shape;420;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421" name="Google Shape;421;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422" name="Google Shape;422;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423" name="Google Shape;423;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424" name="Google Shape;424;p5"/>
          <p:cNvPicPr preferRelativeResize="0"/>
          <p:nvPr/>
        </p:nvPicPr>
        <p:blipFill rotWithShape="1">
          <a:blip r:embed="rId14">
            <a:alphaModFix/>
          </a:blip>
          <a:srcRect b="0" l="0" r="0" t="0"/>
          <a:stretch/>
        </p:blipFill>
        <p:spPr>
          <a:xfrm>
            <a:off x="5808602" y="5834873"/>
            <a:ext cx="1326934" cy="300900"/>
          </a:xfrm>
          <a:prstGeom prst="rect">
            <a:avLst/>
          </a:prstGeom>
          <a:noFill/>
          <a:ln>
            <a:noFill/>
          </a:ln>
        </p:spPr>
      </p:pic>
      <p:pic>
        <p:nvPicPr>
          <p:cNvPr id="425" name="Google Shape;425;p5"/>
          <p:cNvPicPr preferRelativeResize="0"/>
          <p:nvPr/>
        </p:nvPicPr>
        <p:blipFill rotWithShape="1">
          <a:blip r:embed="rId15">
            <a:alphaModFix/>
          </a:blip>
          <a:srcRect b="0" l="0" r="0" t="0"/>
          <a:stretch/>
        </p:blipFill>
        <p:spPr>
          <a:xfrm>
            <a:off x="4931939" y="6335952"/>
            <a:ext cx="1078467" cy="385649"/>
          </a:xfrm>
          <a:prstGeom prst="rect">
            <a:avLst/>
          </a:prstGeom>
          <a:noFill/>
          <a:ln>
            <a:noFill/>
          </a:ln>
        </p:spPr>
      </p:pic>
      <p:pic>
        <p:nvPicPr>
          <p:cNvPr id="426" name="Google Shape;426;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427" name="Google Shape;427;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Vertical Industry</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Security</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AI &amp; Data</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Cloud</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Networking</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Edge &amp; IoT</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Web</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Visual Effects</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Sustainability</a:t>
            </a:r>
            <a:endParaRPr b="0"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Digital Trust</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Hardware</a:t>
            </a:r>
            <a:endParaRPr b="0"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Standards</a:t>
            </a:r>
            <a:endParaRPr b="0" i="0" sz="1500" u="none" cap="none" strike="noStrike">
              <a:solidFill>
                <a:srgbClr val="000000"/>
              </a:solidFill>
              <a:latin typeface="Open Sans SemiBold"/>
              <a:ea typeface="Open Sans SemiBold"/>
              <a:cs typeface="Open Sans SemiBold"/>
              <a:sym typeface="Open Sans SemiBold"/>
            </a:endParaRPr>
          </a:p>
        </p:txBody>
      </p:sp>
      <p:cxnSp>
        <p:nvCxnSpPr>
          <p:cNvPr id="428" name="Google Shape;428;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429" name="Google Shape;429;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0" name="Google Shape;430;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1" name="Google Shape;431;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2" name="Google Shape;432;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3" name="Google Shape;433;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4" name="Google Shape;434;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5" name="Google Shape;435;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6" name="Google Shape;436;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7" name="Google Shape;437;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8" name="Google Shape;438;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439" name="Google Shape;439;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440" name="Google Shape;440;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441" name="Google Shape;441;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442" name="Google Shape;442;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443" name="Google Shape;443;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444" name="Google Shape;444;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445" name="Google Shape;445;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446" name="Google Shape;446;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447" name="Google Shape;447;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448" name="Google Shape;448;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449" name="Google Shape;449;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450" name="Google Shape;450;p5"/>
          <p:cNvPicPr preferRelativeResize="0"/>
          <p:nvPr/>
        </p:nvPicPr>
        <p:blipFill rotWithShape="1">
          <a:blip r:embed="rId27">
            <a:alphaModFix/>
          </a:blip>
          <a:srcRect b="0" l="0" r="0" t="0"/>
          <a:stretch/>
        </p:blipFill>
        <p:spPr>
          <a:xfrm>
            <a:off x="10389332" y="1234042"/>
            <a:ext cx="1175134" cy="389758"/>
          </a:xfrm>
          <a:prstGeom prst="rect">
            <a:avLst/>
          </a:prstGeom>
          <a:noFill/>
          <a:ln>
            <a:noFill/>
          </a:ln>
        </p:spPr>
      </p:pic>
      <p:pic>
        <p:nvPicPr>
          <p:cNvPr id="451" name="Google Shape;451;p5"/>
          <p:cNvPicPr preferRelativeResize="0"/>
          <p:nvPr/>
        </p:nvPicPr>
        <p:blipFill rotWithShape="1">
          <a:blip r:embed="rId28">
            <a:alphaModFix/>
          </a:blip>
          <a:srcRect b="0" l="0" r="0" t="0"/>
          <a:stretch/>
        </p:blipFill>
        <p:spPr>
          <a:xfrm>
            <a:off x="3453245" y="1752331"/>
            <a:ext cx="973133" cy="264706"/>
          </a:xfrm>
          <a:prstGeom prst="rect">
            <a:avLst/>
          </a:prstGeom>
          <a:noFill/>
          <a:ln>
            <a:noFill/>
          </a:ln>
        </p:spPr>
      </p:pic>
      <p:pic>
        <p:nvPicPr>
          <p:cNvPr id="452" name="Google Shape;452;p5"/>
          <p:cNvPicPr preferRelativeResize="0"/>
          <p:nvPr/>
        </p:nvPicPr>
        <p:blipFill rotWithShape="1">
          <a:blip r:embed="rId29">
            <a:alphaModFix/>
          </a:blip>
          <a:srcRect b="0" l="0" r="0" t="0"/>
          <a:stretch/>
        </p:blipFill>
        <p:spPr>
          <a:xfrm>
            <a:off x="4604705" y="1734244"/>
            <a:ext cx="1253600" cy="300880"/>
          </a:xfrm>
          <a:prstGeom prst="rect">
            <a:avLst/>
          </a:prstGeom>
          <a:noFill/>
          <a:ln>
            <a:noFill/>
          </a:ln>
        </p:spPr>
      </p:pic>
      <p:pic>
        <p:nvPicPr>
          <p:cNvPr id="453" name="Google Shape;453;p5"/>
          <p:cNvPicPr preferRelativeResize="0"/>
          <p:nvPr/>
        </p:nvPicPr>
        <p:blipFill rotWithShape="1">
          <a:blip r:embed="rId30">
            <a:alphaModFix/>
          </a:blip>
          <a:srcRect b="0" l="0" r="0" t="0"/>
          <a:stretch/>
        </p:blipFill>
        <p:spPr>
          <a:xfrm>
            <a:off x="6036632" y="1734801"/>
            <a:ext cx="1078472" cy="349111"/>
          </a:xfrm>
          <a:prstGeom prst="rect">
            <a:avLst/>
          </a:prstGeom>
          <a:noFill/>
          <a:ln>
            <a:noFill/>
          </a:ln>
        </p:spPr>
      </p:pic>
      <p:pic>
        <p:nvPicPr>
          <p:cNvPr id="454" name="Google Shape;454;p5"/>
          <p:cNvPicPr preferRelativeResize="0"/>
          <p:nvPr/>
        </p:nvPicPr>
        <p:blipFill rotWithShape="1">
          <a:blip r:embed="rId31">
            <a:alphaModFix/>
          </a:blip>
          <a:srcRect b="0" l="0" r="0" t="0"/>
          <a:stretch/>
        </p:blipFill>
        <p:spPr>
          <a:xfrm>
            <a:off x="7294823" y="1770233"/>
            <a:ext cx="973134" cy="264697"/>
          </a:xfrm>
          <a:prstGeom prst="rect">
            <a:avLst/>
          </a:prstGeom>
          <a:noFill/>
          <a:ln>
            <a:noFill/>
          </a:ln>
        </p:spPr>
      </p:pic>
      <p:pic>
        <p:nvPicPr>
          <p:cNvPr id="455" name="Google Shape;455;p5"/>
          <p:cNvPicPr preferRelativeResize="0"/>
          <p:nvPr/>
        </p:nvPicPr>
        <p:blipFill rotWithShape="1">
          <a:blip r:embed="rId32">
            <a:alphaModFix/>
          </a:blip>
          <a:srcRect b="0" l="0" r="0" t="0"/>
          <a:stretch/>
        </p:blipFill>
        <p:spPr>
          <a:xfrm>
            <a:off x="2404900" y="2239903"/>
            <a:ext cx="1353311" cy="182880"/>
          </a:xfrm>
          <a:prstGeom prst="rect">
            <a:avLst/>
          </a:prstGeom>
          <a:noFill/>
          <a:ln>
            <a:noFill/>
          </a:ln>
        </p:spPr>
      </p:pic>
      <p:pic>
        <p:nvPicPr>
          <p:cNvPr id="456" name="Google Shape;456;p5"/>
          <p:cNvPicPr preferRelativeResize="0"/>
          <p:nvPr/>
        </p:nvPicPr>
        <p:blipFill rotWithShape="1">
          <a:blip r:embed="rId33">
            <a:alphaModFix/>
          </a:blip>
          <a:srcRect b="0" l="0" r="0" t="0"/>
          <a:stretch/>
        </p:blipFill>
        <p:spPr>
          <a:xfrm>
            <a:off x="2404898" y="1337481"/>
            <a:ext cx="2063930" cy="182880"/>
          </a:xfrm>
          <a:prstGeom prst="rect">
            <a:avLst/>
          </a:prstGeom>
          <a:noFill/>
          <a:ln>
            <a:noFill/>
          </a:ln>
        </p:spPr>
      </p:pic>
      <p:pic>
        <p:nvPicPr>
          <p:cNvPr id="457" name="Google Shape;457;p5"/>
          <p:cNvPicPr preferRelativeResize="0"/>
          <p:nvPr/>
        </p:nvPicPr>
        <p:blipFill rotWithShape="1">
          <a:blip r:embed="rId34">
            <a:alphaModFix/>
          </a:blip>
          <a:srcRect b="0" l="0" r="0" t="0"/>
          <a:stretch/>
        </p:blipFill>
        <p:spPr>
          <a:xfrm>
            <a:off x="7441475" y="1310405"/>
            <a:ext cx="1253601" cy="237032"/>
          </a:xfrm>
          <a:prstGeom prst="rect">
            <a:avLst/>
          </a:prstGeom>
          <a:noFill/>
          <a:ln>
            <a:noFill/>
          </a:ln>
        </p:spPr>
      </p:pic>
      <p:pic>
        <p:nvPicPr>
          <p:cNvPr id="458" name="Google Shape;458;p5"/>
          <p:cNvPicPr preferRelativeResize="0"/>
          <p:nvPr/>
        </p:nvPicPr>
        <p:blipFill rotWithShape="1">
          <a:blip r:embed="rId35">
            <a:alphaModFix/>
          </a:blip>
          <a:srcRect b="0" l="0" r="0" t="0"/>
          <a:stretch/>
        </p:blipFill>
        <p:spPr>
          <a:xfrm>
            <a:off x="8919269" y="1337481"/>
            <a:ext cx="1245870" cy="182880"/>
          </a:xfrm>
          <a:prstGeom prst="rect">
            <a:avLst/>
          </a:prstGeom>
          <a:noFill/>
          <a:ln>
            <a:noFill/>
          </a:ln>
        </p:spPr>
      </p:pic>
      <p:pic>
        <p:nvPicPr>
          <p:cNvPr id="459" name="Google Shape;459;p5"/>
          <p:cNvPicPr preferRelativeResize="0"/>
          <p:nvPr/>
        </p:nvPicPr>
        <p:blipFill rotWithShape="1">
          <a:blip r:embed="rId36">
            <a:alphaModFix/>
          </a:blip>
          <a:srcRect b="0" l="0" r="0" t="0"/>
          <a:stretch/>
        </p:blipFill>
        <p:spPr>
          <a:xfrm>
            <a:off x="9591482" y="1766503"/>
            <a:ext cx="1023270" cy="282630"/>
          </a:xfrm>
          <a:prstGeom prst="rect">
            <a:avLst/>
          </a:prstGeom>
          <a:noFill/>
          <a:ln>
            <a:noFill/>
          </a:ln>
        </p:spPr>
      </p:pic>
      <p:pic>
        <p:nvPicPr>
          <p:cNvPr id="460" name="Google Shape;460;p5"/>
          <p:cNvPicPr preferRelativeResize="0"/>
          <p:nvPr/>
        </p:nvPicPr>
        <p:blipFill rotWithShape="1">
          <a:blip r:embed="rId37">
            <a:alphaModFix/>
          </a:blip>
          <a:srcRect b="0" l="0" r="0" t="0"/>
          <a:stretch/>
        </p:blipFill>
        <p:spPr>
          <a:xfrm>
            <a:off x="3894054" y="2188644"/>
            <a:ext cx="1078472" cy="285396"/>
          </a:xfrm>
          <a:prstGeom prst="rect">
            <a:avLst/>
          </a:prstGeom>
          <a:noFill/>
          <a:ln>
            <a:noFill/>
          </a:ln>
        </p:spPr>
      </p:pic>
      <p:pic>
        <p:nvPicPr>
          <p:cNvPr id="461" name="Google Shape;461;p5"/>
          <p:cNvPicPr preferRelativeResize="0"/>
          <p:nvPr/>
        </p:nvPicPr>
        <p:blipFill rotWithShape="1">
          <a:blip r:embed="rId38">
            <a:alphaModFix/>
          </a:blip>
          <a:srcRect b="0" l="0" r="0" t="0"/>
          <a:stretch/>
        </p:blipFill>
        <p:spPr>
          <a:xfrm>
            <a:off x="5108367" y="2171665"/>
            <a:ext cx="1353300" cy="319356"/>
          </a:xfrm>
          <a:prstGeom prst="rect">
            <a:avLst/>
          </a:prstGeom>
          <a:noFill/>
          <a:ln>
            <a:noFill/>
          </a:ln>
        </p:spPr>
      </p:pic>
      <p:pic>
        <p:nvPicPr>
          <p:cNvPr id="462" name="Google Shape;462;p5"/>
          <p:cNvPicPr preferRelativeResize="0"/>
          <p:nvPr/>
        </p:nvPicPr>
        <p:blipFill rotWithShape="1">
          <a:blip r:embed="rId39">
            <a:alphaModFix/>
          </a:blip>
          <a:srcRect b="0" l="0" r="0" t="0"/>
          <a:stretch/>
        </p:blipFill>
        <p:spPr>
          <a:xfrm>
            <a:off x="9707151" y="2147869"/>
            <a:ext cx="926000" cy="366948"/>
          </a:xfrm>
          <a:prstGeom prst="rect">
            <a:avLst/>
          </a:prstGeom>
          <a:noFill/>
          <a:ln>
            <a:noFill/>
          </a:ln>
        </p:spPr>
      </p:pic>
      <p:pic>
        <p:nvPicPr>
          <p:cNvPr id="463" name="Google Shape;463;p5"/>
          <p:cNvPicPr preferRelativeResize="0"/>
          <p:nvPr/>
        </p:nvPicPr>
        <p:blipFill rotWithShape="1">
          <a:blip r:embed="rId40">
            <a:alphaModFix/>
          </a:blip>
          <a:srcRect b="0" l="0" r="0" t="0"/>
          <a:stretch/>
        </p:blipFill>
        <p:spPr>
          <a:xfrm>
            <a:off x="6244149" y="1254730"/>
            <a:ext cx="973134" cy="348382"/>
          </a:xfrm>
          <a:prstGeom prst="rect">
            <a:avLst/>
          </a:prstGeom>
          <a:noFill/>
          <a:ln>
            <a:noFill/>
          </a:ln>
        </p:spPr>
      </p:pic>
      <p:pic>
        <p:nvPicPr>
          <p:cNvPr id="464" name="Google Shape;464;p5"/>
          <p:cNvPicPr preferRelativeResize="0"/>
          <p:nvPr/>
        </p:nvPicPr>
        <p:blipFill rotWithShape="1">
          <a:blip r:embed="rId41">
            <a:alphaModFix/>
          </a:blip>
          <a:srcRect b="0" l="0" r="0" t="0"/>
          <a:stretch/>
        </p:blipFill>
        <p:spPr>
          <a:xfrm>
            <a:off x="2404900" y="2717223"/>
            <a:ext cx="1238768" cy="236602"/>
          </a:xfrm>
          <a:prstGeom prst="rect">
            <a:avLst/>
          </a:prstGeom>
          <a:noFill/>
          <a:ln>
            <a:noFill/>
          </a:ln>
        </p:spPr>
      </p:pic>
      <p:pic>
        <p:nvPicPr>
          <p:cNvPr id="465" name="Google Shape;465;p5"/>
          <p:cNvPicPr preferRelativeResize="0"/>
          <p:nvPr/>
        </p:nvPicPr>
        <p:blipFill rotWithShape="1">
          <a:blip r:embed="rId42">
            <a:alphaModFix/>
          </a:blip>
          <a:srcRect b="0" l="0" r="0" t="0"/>
          <a:stretch/>
        </p:blipFill>
        <p:spPr>
          <a:xfrm>
            <a:off x="3705838" y="2686414"/>
            <a:ext cx="926100" cy="298219"/>
          </a:xfrm>
          <a:prstGeom prst="rect">
            <a:avLst/>
          </a:prstGeom>
          <a:noFill/>
          <a:ln>
            <a:noFill/>
          </a:ln>
        </p:spPr>
      </p:pic>
      <p:pic>
        <p:nvPicPr>
          <p:cNvPr id="466" name="Google Shape;466;p5"/>
          <p:cNvPicPr preferRelativeResize="0"/>
          <p:nvPr/>
        </p:nvPicPr>
        <p:blipFill rotWithShape="1">
          <a:blip r:embed="rId43">
            <a:alphaModFix/>
          </a:blip>
          <a:srcRect b="0" l="0" r="0" t="0"/>
          <a:stretch/>
        </p:blipFill>
        <p:spPr>
          <a:xfrm>
            <a:off x="8353556" y="2683900"/>
            <a:ext cx="1378400" cy="303246"/>
          </a:xfrm>
          <a:prstGeom prst="rect">
            <a:avLst/>
          </a:prstGeom>
          <a:noFill/>
          <a:ln>
            <a:noFill/>
          </a:ln>
        </p:spPr>
      </p:pic>
      <p:pic>
        <p:nvPicPr>
          <p:cNvPr id="467" name="Google Shape;467;p5"/>
          <p:cNvPicPr preferRelativeResize="0"/>
          <p:nvPr/>
        </p:nvPicPr>
        <p:blipFill rotWithShape="1">
          <a:blip r:embed="rId44">
            <a:alphaModFix/>
          </a:blip>
          <a:srcRect b="0" l="0" r="0" t="0"/>
          <a:stretch/>
        </p:blipFill>
        <p:spPr>
          <a:xfrm>
            <a:off x="9794128" y="2653053"/>
            <a:ext cx="973132" cy="364942"/>
          </a:xfrm>
          <a:prstGeom prst="rect">
            <a:avLst/>
          </a:prstGeom>
          <a:noFill/>
          <a:ln>
            <a:noFill/>
          </a:ln>
        </p:spPr>
      </p:pic>
      <p:pic>
        <p:nvPicPr>
          <p:cNvPr id="468" name="Google Shape;468;p5"/>
          <p:cNvPicPr preferRelativeResize="0"/>
          <p:nvPr/>
        </p:nvPicPr>
        <p:blipFill rotWithShape="1">
          <a:blip r:embed="rId45">
            <a:alphaModFix/>
          </a:blip>
          <a:srcRect b="0" l="0" r="0" t="0"/>
          <a:stretch/>
        </p:blipFill>
        <p:spPr>
          <a:xfrm>
            <a:off x="10829433" y="2633546"/>
            <a:ext cx="1238767" cy="403955"/>
          </a:xfrm>
          <a:prstGeom prst="rect">
            <a:avLst/>
          </a:prstGeom>
          <a:noFill/>
          <a:ln>
            <a:noFill/>
          </a:ln>
        </p:spPr>
      </p:pic>
      <p:pic>
        <p:nvPicPr>
          <p:cNvPr id="469" name="Google Shape;469;p5"/>
          <p:cNvPicPr preferRelativeResize="0"/>
          <p:nvPr/>
        </p:nvPicPr>
        <p:blipFill rotWithShape="1">
          <a:blip r:embed="rId46">
            <a:alphaModFix/>
          </a:blip>
          <a:srcRect b="0" l="0" r="0" t="0"/>
          <a:stretch/>
        </p:blipFill>
        <p:spPr>
          <a:xfrm>
            <a:off x="2486217" y="3181815"/>
            <a:ext cx="1672432" cy="137138"/>
          </a:xfrm>
          <a:prstGeom prst="rect">
            <a:avLst/>
          </a:prstGeom>
          <a:noFill/>
          <a:ln>
            <a:noFill/>
          </a:ln>
        </p:spPr>
      </p:pic>
      <p:pic>
        <p:nvPicPr>
          <p:cNvPr id="470" name="Google Shape;470;p5"/>
          <p:cNvPicPr preferRelativeResize="0"/>
          <p:nvPr/>
        </p:nvPicPr>
        <p:blipFill rotWithShape="1">
          <a:blip r:embed="rId47">
            <a:alphaModFix/>
          </a:blip>
          <a:srcRect b="0" l="0" r="0" t="0"/>
          <a:stretch/>
        </p:blipFill>
        <p:spPr>
          <a:xfrm>
            <a:off x="4324251" y="3143981"/>
            <a:ext cx="926098" cy="212807"/>
          </a:xfrm>
          <a:prstGeom prst="rect">
            <a:avLst/>
          </a:prstGeom>
          <a:noFill/>
          <a:ln>
            <a:noFill/>
          </a:ln>
        </p:spPr>
      </p:pic>
      <p:pic>
        <p:nvPicPr>
          <p:cNvPr id="471" name="Google Shape;471;p5"/>
          <p:cNvPicPr preferRelativeResize="0"/>
          <p:nvPr/>
        </p:nvPicPr>
        <p:blipFill rotWithShape="1">
          <a:blip r:embed="rId48">
            <a:alphaModFix/>
          </a:blip>
          <a:srcRect b="0" l="0" r="0" t="0"/>
          <a:stretch/>
        </p:blipFill>
        <p:spPr>
          <a:xfrm>
            <a:off x="6507551" y="3151075"/>
            <a:ext cx="755965" cy="198620"/>
          </a:xfrm>
          <a:prstGeom prst="rect">
            <a:avLst/>
          </a:prstGeom>
          <a:noFill/>
          <a:ln>
            <a:noFill/>
          </a:ln>
        </p:spPr>
      </p:pic>
      <p:pic>
        <p:nvPicPr>
          <p:cNvPr id="472" name="Google Shape;472;p5"/>
          <p:cNvPicPr preferRelativeResize="0"/>
          <p:nvPr/>
        </p:nvPicPr>
        <p:blipFill rotWithShape="1">
          <a:blip r:embed="rId49">
            <a:alphaModFix/>
          </a:blip>
          <a:srcRect b="0" l="0" r="0" t="0"/>
          <a:stretch/>
        </p:blipFill>
        <p:spPr>
          <a:xfrm>
            <a:off x="8520801" y="3118176"/>
            <a:ext cx="619268" cy="264417"/>
          </a:xfrm>
          <a:prstGeom prst="rect">
            <a:avLst/>
          </a:prstGeom>
          <a:noFill/>
          <a:ln>
            <a:noFill/>
          </a:ln>
        </p:spPr>
      </p:pic>
      <p:pic>
        <p:nvPicPr>
          <p:cNvPr id="473" name="Google Shape;473;p5"/>
          <p:cNvPicPr preferRelativeResize="0"/>
          <p:nvPr/>
        </p:nvPicPr>
        <p:blipFill rotWithShape="1">
          <a:blip r:embed="rId50">
            <a:alphaModFix/>
          </a:blip>
          <a:srcRect b="0" l="0" r="0" t="0"/>
          <a:stretch/>
        </p:blipFill>
        <p:spPr>
          <a:xfrm>
            <a:off x="9305668" y="3086621"/>
            <a:ext cx="1078467" cy="327527"/>
          </a:xfrm>
          <a:prstGeom prst="rect">
            <a:avLst/>
          </a:prstGeom>
          <a:noFill/>
          <a:ln>
            <a:noFill/>
          </a:ln>
        </p:spPr>
      </p:pic>
      <p:pic>
        <p:nvPicPr>
          <p:cNvPr id="474" name="Google Shape;474;p5"/>
          <p:cNvPicPr preferRelativeResize="0"/>
          <p:nvPr/>
        </p:nvPicPr>
        <p:blipFill rotWithShape="1">
          <a:blip r:embed="rId51">
            <a:alphaModFix/>
          </a:blip>
          <a:srcRect b="0" l="0" r="0" t="0"/>
          <a:stretch/>
        </p:blipFill>
        <p:spPr>
          <a:xfrm>
            <a:off x="10549737" y="3121648"/>
            <a:ext cx="1078468" cy="257473"/>
          </a:xfrm>
          <a:prstGeom prst="rect">
            <a:avLst/>
          </a:prstGeom>
          <a:noFill/>
          <a:ln>
            <a:noFill/>
          </a:ln>
        </p:spPr>
      </p:pic>
      <p:pic>
        <p:nvPicPr>
          <p:cNvPr id="475" name="Google Shape;475;p5"/>
          <p:cNvPicPr preferRelativeResize="0"/>
          <p:nvPr/>
        </p:nvPicPr>
        <p:blipFill rotWithShape="1">
          <a:blip r:embed="rId52">
            <a:alphaModFix/>
          </a:blip>
          <a:srcRect b="0" l="0" r="0" t="0"/>
          <a:stretch/>
        </p:blipFill>
        <p:spPr>
          <a:xfrm>
            <a:off x="2486230" y="3599920"/>
            <a:ext cx="1033272" cy="182880"/>
          </a:xfrm>
          <a:prstGeom prst="rect">
            <a:avLst/>
          </a:prstGeom>
          <a:noFill/>
          <a:ln>
            <a:noFill/>
          </a:ln>
        </p:spPr>
      </p:pic>
      <p:pic>
        <p:nvPicPr>
          <p:cNvPr id="476" name="Google Shape;476;p5"/>
          <p:cNvPicPr preferRelativeResize="0"/>
          <p:nvPr/>
        </p:nvPicPr>
        <p:blipFill rotWithShape="1">
          <a:blip r:embed="rId53">
            <a:alphaModFix/>
          </a:blip>
          <a:srcRect b="0" l="0" r="0" t="0"/>
          <a:stretch/>
        </p:blipFill>
        <p:spPr>
          <a:xfrm>
            <a:off x="3781265" y="3495362"/>
            <a:ext cx="755970" cy="391995"/>
          </a:xfrm>
          <a:prstGeom prst="rect">
            <a:avLst/>
          </a:prstGeom>
          <a:noFill/>
          <a:ln>
            <a:noFill/>
          </a:ln>
        </p:spPr>
      </p:pic>
      <p:pic>
        <p:nvPicPr>
          <p:cNvPr id="477" name="Google Shape;477;p5"/>
          <p:cNvPicPr preferRelativeResize="0"/>
          <p:nvPr/>
        </p:nvPicPr>
        <p:blipFill rotWithShape="1">
          <a:blip r:embed="rId54">
            <a:alphaModFix/>
          </a:blip>
          <a:srcRect b="0" l="0" r="0" t="0"/>
          <a:stretch/>
        </p:blipFill>
        <p:spPr>
          <a:xfrm>
            <a:off x="4618047" y="4019612"/>
            <a:ext cx="1156566" cy="282522"/>
          </a:xfrm>
          <a:prstGeom prst="rect">
            <a:avLst/>
          </a:prstGeom>
          <a:noFill/>
          <a:ln>
            <a:noFill/>
          </a:ln>
        </p:spPr>
      </p:pic>
      <p:pic>
        <p:nvPicPr>
          <p:cNvPr id="478" name="Google Shape;478;p5"/>
          <p:cNvPicPr preferRelativeResize="0"/>
          <p:nvPr/>
        </p:nvPicPr>
        <p:blipFill rotWithShape="1">
          <a:blip r:embed="rId55">
            <a:alphaModFix/>
          </a:blip>
          <a:srcRect b="0" l="0" r="0" t="0"/>
          <a:stretch/>
        </p:blipFill>
        <p:spPr>
          <a:xfrm>
            <a:off x="6053278" y="3987632"/>
            <a:ext cx="619266" cy="346483"/>
          </a:xfrm>
          <a:prstGeom prst="rect">
            <a:avLst/>
          </a:prstGeom>
          <a:noFill/>
          <a:ln>
            <a:noFill/>
          </a:ln>
        </p:spPr>
      </p:pic>
      <p:pic>
        <p:nvPicPr>
          <p:cNvPr id="479" name="Google Shape;479;p5"/>
          <p:cNvPicPr preferRelativeResize="0"/>
          <p:nvPr/>
        </p:nvPicPr>
        <p:blipFill rotWithShape="1">
          <a:blip r:embed="rId56">
            <a:alphaModFix/>
          </a:blip>
          <a:srcRect b="0" l="0" r="0" t="0"/>
          <a:stretch/>
        </p:blipFill>
        <p:spPr>
          <a:xfrm>
            <a:off x="6951211" y="4021592"/>
            <a:ext cx="1078466" cy="278564"/>
          </a:xfrm>
          <a:prstGeom prst="rect">
            <a:avLst/>
          </a:prstGeom>
          <a:noFill/>
          <a:ln>
            <a:noFill/>
          </a:ln>
        </p:spPr>
      </p:pic>
      <p:pic>
        <p:nvPicPr>
          <p:cNvPr id="480" name="Google Shape;480;p5"/>
          <p:cNvPicPr preferRelativeResize="0"/>
          <p:nvPr/>
        </p:nvPicPr>
        <p:blipFill rotWithShape="1">
          <a:blip r:embed="rId57">
            <a:alphaModFix/>
          </a:blip>
          <a:srcRect b="0" l="0" r="0" t="0"/>
          <a:stretch/>
        </p:blipFill>
        <p:spPr>
          <a:xfrm>
            <a:off x="8308344" y="4003006"/>
            <a:ext cx="926000" cy="315735"/>
          </a:xfrm>
          <a:prstGeom prst="rect">
            <a:avLst/>
          </a:prstGeom>
          <a:noFill/>
          <a:ln>
            <a:noFill/>
          </a:ln>
        </p:spPr>
      </p:pic>
      <p:grpSp>
        <p:nvGrpSpPr>
          <p:cNvPr id="481" name="Google Shape;481;p5"/>
          <p:cNvGrpSpPr/>
          <p:nvPr/>
        </p:nvGrpSpPr>
        <p:grpSpPr>
          <a:xfrm>
            <a:off x="10632953" y="3985217"/>
            <a:ext cx="1027396" cy="351111"/>
            <a:chOff x="6753983" y="2893735"/>
            <a:chExt cx="770567" cy="263340"/>
          </a:xfrm>
        </p:grpSpPr>
        <p:pic>
          <p:nvPicPr>
            <p:cNvPr id="482" name="Google Shape;482;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483" name="Google Shape;483;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1" i="0" lang="en-US" sz="1300" u="none" cap="none" strike="noStrike">
                  <a:solidFill>
                    <a:srgbClr val="51B1C5"/>
                  </a:solidFill>
                  <a:latin typeface="Roboto"/>
                  <a:ea typeface="Roboto"/>
                  <a:cs typeface="Roboto"/>
                  <a:sym typeface="Roboto"/>
                </a:rPr>
                <a:t>Electron</a:t>
              </a:r>
              <a:endParaRPr b="1" i="0" sz="1300" u="none" cap="none" strike="noStrike">
                <a:solidFill>
                  <a:srgbClr val="51B1C5"/>
                </a:solidFill>
                <a:latin typeface="Roboto"/>
                <a:ea typeface="Roboto"/>
                <a:cs typeface="Roboto"/>
                <a:sym typeface="Roboto"/>
              </a:endParaRPr>
            </a:p>
          </p:txBody>
        </p:sp>
      </p:grpSp>
      <p:pic>
        <p:nvPicPr>
          <p:cNvPr id="484" name="Google Shape;484;p5"/>
          <p:cNvPicPr preferRelativeResize="0"/>
          <p:nvPr/>
        </p:nvPicPr>
        <p:blipFill rotWithShape="1">
          <a:blip r:embed="rId59">
            <a:alphaModFix/>
          </a:blip>
          <a:srcRect b="0" l="0" r="0" t="0"/>
          <a:stretch/>
        </p:blipFill>
        <p:spPr>
          <a:xfrm>
            <a:off x="2327200" y="4466267"/>
            <a:ext cx="755967" cy="304680"/>
          </a:xfrm>
          <a:prstGeom prst="rect">
            <a:avLst/>
          </a:prstGeom>
          <a:noFill/>
          <a:ln>
            <a:noFill/>
          </a:ln>
        </p:spPr>
      </p:pic>
      <p:pic>
        <p:nvPicPr>
          <p:cNvPr id="485" name="Google Shape;485;p5"/>
          <p:cNvPicPr preferRelativeResize="0"/>
          <p:nvPr/>
        </p:nvPicPr>
        <p:blipFill rotWithShape="1">
          <a:blip r:embed="rId60">
            <a:alphaModFix/>
          </a:blip>
          <a:srcRect b="0" l="0" r="0" t="0"/>
          <a:stretch/>
        </p:blipFill>
        <p:spPr>
          <a:xfrm>
            <a:off x="7504644" y="4497725"/>
            <a:ext cx="1102730" cy="241764"/>
          </a:xfrm>
          <a:prstGeom prst="rect">
            <a:avLst/>
          </a:prstGeom>
          <a:noFill/>
          <a:ln>
            <a:noFill/>
          </a:ln>
        </p:spPr>
      </p:pic>
      <p:pic>
        <p:nvPicPr>
          <p:cNvPr id="486" name="Google Shape;486;p5"/>
          <p:cNvPicPr preferRelativeResize="0"/>
          <p:nvPr/>
        </p:nvPicPr>
        <p:blipFill rotWithShape="1">
          <a:blip r:embed="rId61">
            <a:alphaModFix/>
          </a:blip>
          <a:srcRect b="0" l="0" r="0" t="0"/>
          <a:stretch/>
        </p:blipFill>
        <p:spPr>
          <a:xfrm>
            <a:off x="3380161" y="4454011"/>
            <a:ext cx="1238768" cy="329193"/>
          </a:xfrm>
          <a:prstGeom prst="rect">
            <a:avLst/>
          </a:prstGeom>
          <a:noFill/>
          <a:ln>
            <a:noFill/>
          </a:ln>
        </p:spPr>
      </p:pic>
      <p:pic>
        <p:nvPicPr>
          <p:cNvPr id="487" name="Google Shape;487;p5"/>
          <p:cNvPicPr preferRelativeResize="0"/>
          <p:nvPr/>
        </p:nvPicPr>
        <p:blipFill rotWithShape="1">
          <a:blip r:embed="rId62">
            <a:alphaModFix/>
          </a:blip>
          <a:srcRect b="0" l="0" r="0" t="0"/>
          <a:stretch/>
        </p:blipFill>
        <p:spPr>
          <a:xfrm>
            <a:off x="4915923" y="4513318"/>
            <a:ext cx="1238767" cy="210579"/>
          </a:xfrm>
          <a:prstGeom prst="rect">
            <a:avLst/>
          </a:prstGeom>
          <a:noFill/>
          <a:ln>
            <a:noFill/>
          </a:ln>
        </p:spPr>
      </p:pic>
      <p:pic>
        <p:nvPicPr>
          <p:cNvPr id="488" name="Google Shape;488;p5"/>
          <p:cNvPicPr preferRelativeResize="0"/>
          <p:nvPr/>
        </p:nvPicPr>
        <p:blipFill rotWithShape="1">
          <a:blip r:embed="rId63">
            <a:alphaModFix/>
          </a:blip>
          <a:srcRect b="0" l="0" r="0" t="0"/>
          <a:stretch/>
        </p:blipFill>
        <p:spPr>
          <a:xfrm>
            <a:off x="8904370" y="4471601"/>
            <a:ext cx="925968" cy="294011"/>
          </a:xfrm>
          <a:prstGeom prst="rect">
            <a:avLst/>
          </a:prstGeom>
          <a:noFill/>
          <a:ln>
            <a:noFill/>
          </a:ln>
        </p:spPr>
      </p:pic>
      <p:pic>
        <p:nvPicPr>
          <p:cNvPr id="489" name="Google Shape;489;p5"/>
          <p:cNvPicPr preferRelativeResize="0"/>
          <p:nvPr/>
        </p:nvPicPr>
        <p:blipFill rotWithShape="1">
          <a:blip r:embed="rId64">
            <a:alphaModFix/>
          </a:blip>
          <a:srcRect b="0" l="0" r="0" t="0"/>
          <a:stretch/>
        </p:blipFill>
        <p:spPr>
          <a:xfrm>
            <a:off x="6451683" y="4504895"/>
            <a:ext cx="755966" cy="227424"/>
          </a:xfrm>
          <a:prstGeom prst="rect">
            <a:avLst/>
          </a:prstGeom>
          <a:noFill/>
          <a:ln>
            <a:noFill/>
          </a:ln>
        </p:spPr>
      </p:pic>
      <p:pic>
        <p:nvPicPr>
          <p:cNvPr id="490" name="Google Shape;490;p5"/>
          <p:cNvPicPr preferRelativeResize="0"/>
          <p:nvPr/>
        </p:nvPicPr>
        <p:blipFill rotWithShape="1">
          <a:blip r:embed="rId65">
            <a:alphaModFix/>
          </a:blip>
          <a:srcRect b="0" l="0" r="0" t="0"/>
          <a:stretch/>
        </p:blipFill>
        <p:spPr>
          <a:xfrm>
            <a:off x="10127332" y="4487999"/>
            <a:ext cx="1795236" cy="261217"/>
          </a:xfrm>
          <a:prstGeom prst="rect">
            <a:avLst/>
          </a:prstGeom>
          <a:noFill/>
          <a:ln>
            <a:noFill/>
          </a:ln>
        </p:spPr>
      </p:pic>
      <p:pic>
        <p:nvPicPr>
          <p:cNvPr id="491" name="Google Shape;491;p5"/>
          <p:cNvPicPr preferRelativeResize="0"/>
          <p:nvPr/>
        </p:nvPicPr>
        <p:blipFill rotWithShape="1">
          <a:blip r:embed="rId66">
            <a:alphaModFix/>
          </a:blip>
          <a:srcRect b="0" l="0" r="0" t="0"/>
          <a:stretch/>
        </p:blipFill>
        <p:spPr>
          <a:xfrm>
            <a:off x="2391167" y="4895759"/>
            <a:ext cx="841532" cy="387279"/>
          </a:xfrm>
          <a:prstGeom prst="rect">
            <a:avLst/>
          </a:prstGeom>
          <a:noFill/>
          <a:ln>
            <a:noFill/>
          </a:ln>
        </p:spPr>
      </p:pic>
      <p:pic>
        <p:nvPicPr>
          <p:cNvPr id="492" name="Google Shape;492;p5"/>
          <p:cNvPicPr preferRelativeResize="0"/>
          <p:nvPr/>
        </p:nvPicPr>
        <p:blipFill rotWithShape="1">
          <a:blip r:embed="rId67">
            <a:alphaModFix/>
          </a:blip>
          <a:srcRect b="0" l="0" r="0" t="0"/>
          <a:stretch/>
        </p:blipFill>
        <p:spPr>
          <a:xfrm>
            <a:off x="3442030" y="4920417"/>
            <a:ext cx="841534" cy="337965"/>
          </a:xfrm>
          <a:prstGeom prst="rect">
            <a:avLst/>
          </a:prstGeom>
          <a:noFill/>
          <a:ln>
            <a:noFill/>
          </a:ln>
        </p:spPr>
      </p:pic>
      <p:pic>
        <p:nvPicPr>
          <p:cNvPr id="493" name="Google Shape;493;p5"/>
          <p:cNvPicPr preferRelativeResize="0"/>
          <p:nvPr/>
        </p:nvPicPr>
        <p:blipFill rotWithShape="1">
          <a:blip r:embed="rId68">
            <a:alphaModFix/>
          </a:blip>
          <a:srcRect b="0" l="0" r="0" t="0"/>
          <a:stretch/>
        </p:blipFill>
        <p:spPr>
          <a:xfrm>
            <a:off x="4492893" y="4867999"/>
            <a:ext cx="1485772" cy="442800"/>
          </a:xfrm>
          <a:prstGeom prst="rect">
            <a:avLst/>
          </a:prstGeom>
          <a:noFill/>
          <a:ln>
            <a:noFill/>
          </a:ln>
        </p:spPr>
      </p:pic>
      <p:pic>
        <p:nvPicPr>
          <p:cNvPr id="494" name="Google Shape;494;p5"/>
          <p:cNvPicPr preferRelativeResize="0"/>
          <p:nvPr/>
        </p:nvPicPr>
        <p:blipFill rotWithShape="1">
          <a:blip r:embed="rId69">
            <a:alphaModFix/>
          </a:blip>
          <a:srcRect b="0" l="0" r="0" t="0"/>
          <a:stretch/>
        </p:blipFill>
        <p:spPr>
          <a:xfrm>
            <a:off x="5415950" y="3078034"/>
            <a:ext cx="926000" cy="344700"/>
          </a:xfrm>
          <a:prstGeom prst="rect">
            <a:avLst/>
          </a:prstGeom>
          <a:noFill/>
          <a:ln>
            <a:noFill/>
          </a:ln>
        </p:spPr>
      </p:pic>
      <p:pic>
        <p:nvPicPr>
          <p:cNvPr id="495" name="Google Shape;495;p5"/>
          <p:cNvPicPr preferRelativeResize="0"/>
          <p:nvPr/>
        </p:nvPicPr>
        <p:blipFill rotWithShape="1">
          <a:blip r:embed="rId70">
            <a:alphaModFix/>
          </a:blip>
          <a:srcRect b="0" l="0" r="0" t="0"/>
          <a:stretch/>
        </p:blipFill>
        <p:spPr>
          <a:xfrm>
            <a:off x="6187995" y="4879022"/>
            <a:ext cx="841533" cy="420754"/>
          </a:xfrm>
          <a:prstGeom prst="rect">
            <a:avLst/>
          </a:prstGeom>
          <a:noFill/>
          <a:ln>
            <a:noFill/>
          </a:ln>
        </p:spPr>
      </p:pic>
      <p:pic>
        <p:nvPicPr>
          <p:cNvPr id="496" name="Google Shape;496;p5"/>
          <p:cNvPicPr preferRelativeResize="0"/>
          <p:nvPr/>
        </p:nvPicPr>
        <p:blipFill rotWithShape="1">
          <a:blip r:embed="rId71">
            <a:alphaModFix/>
          </a:blip>
          <a:srcRect b="0" l="0" r="0" t="0"/>
          <a:stretch/>
        </p:blipFill>
        <p:spPr>
          <a:xfrm>
            <a:off x="7238858" y="4957087"/>
            <a:ext cx="1175132" cy="264624"/>
          </a:xfrm>
          <a:prstGeom prst="rect">
            <a:avLst/>
          </a:prstGeom>
          <a:noFill/>
          <a:ln>
            <a:noFill/>
          </a:ln>
        </p:spPr>
      </p:pic>
      <p:pic>
        <p:nvPicPr>
          <p:cNvPr id="497" name="Google Shape;497;p5"/>
          <p:cNvPicPr preferRelativeResize="0"/>
          <p:nvPr/>
        </p:nvPicPr>
        <p:blipFill rotWithShape="1">
          <a:blip r:embed="rId72">
            <a:alphaModFix/>
          </a:blip>
          <a:srcRect b="0" l="0" r="0" t="0"/>
          <a:stretch/>
        </p:blipFill>
        <p:spPr>
          <a:xfrm>
            <a:off x="8623322" y="4894962"/>
            <a:ext cx="973132" cy="388875"/>
          </a:xfrm>
          <a:prstGeom prst="rect">
            <a:avLst/>
          </a:prstGeom>
          <a:noFill/>
          <a:ln>
            <a:noFill/>
          </a:ln>
        </p:spPr>
      </p:pic>
      <p:pic>
        <p:nvPicPr>
          <p:cNvPr id="498" name="Google Shape;498;p5"/>
          <p:cNvPicPr preferRelativeResize="0"/>
          <p:nvPr/>
        </p:nvPicPr>
        <p:blipFill rotWithShape="1">
          <a:blip r:embed="rId73">
            <a:alphaModFix/>
          </a:blip>
          <a:srcRect b="0" l="0" r="0" t="0"/>
          <a:stretch/>
        </p:blipFill>
        <p:spPr>
          <a:xfrm>
            <a:off x="9805783" y="4952417"/>
            <a:ext cx="926000" cy="273964"/>
          </a:xfrm>
          <a:prstGeom prst="rect">
            <a:avLst/>
          </a:prstGeom>
          <a:noFill/>
          <a:ln>
            <a:noFill/>
          </a:ln>
        </p:spPr>
      </p:pic>
      <p:pic>
        <p:nvPicPr>
          <p:cNvPr id="499" name="Google Shape;499;p5"/>
          <p:cNvPicPr preferRelativeResize="0"/>
          <p:nvPr/>
        </p:nvPicPr>
        <p:blipFill rotWithShape="1">
          <a:blip r:embed="rId74">
            <a:alphaModFix/>
          </a:blip>
          <a:srcRect b="0" l="0" r="0" t="0"/>
          <a:stretch/>
        </p:blipFill>
        <p:spPr>
          <a:xfrm>
            <a:off x="2457567" y="5363784"/>
            <a:ext cx="1238765" cy="318496"/>
          </a:xfrm>
          <a:prstGeom prst="rect">
            <a:avLst/>
          </a:prstGeom>
          <a:noFill/>
          <a:ln>
            <a:noFill/>
          </a:ln>
        </p:spPr>
      </p:pic>
      <p:pic>
        <p:nvPicPr>
          <p:cNvPr id="500" name="Google Shape;500;p5"/>
          <p:cNvPicPr preferRelativeResize="0"/>
          <p:nvPr/>
        </p:nvPicPr>
        <p:blipFill rotWithShape="1">
          <a:blip r:embed="rId75">
            <a:alphaModFix/>
          </a:blip>
          <a:srcRect b="0" l="0" r="0" t="0"/>
          <a:stretch/>
        </p:blipFill>
        <p:spPr>
          <a:xfrm>
            <a:off x="5457528" y="5397932"/>
            <a:ext cx="2664284" cy="250200"/>
          </a:xfrm>
          <a:prstGeom prst="rect">
            <a:avLst/>
          </a:prstGeom>
          <a:noFill/>
          <a:ln>
            <a:noFill/>
          </a:ln>
        </p:spPr>
      </p:pic>
      <p:pic>
        <p:nvPicPr>
          <p:cNvPr id="501" name="Google Shape;501;p5"/>
          <p:cNvPicPr preferRelativeResize="0"/>
          <p:nvPr/>
        </p:nvPicPr>
        <p:blipFill rotWithShape="1">
          <a:blip r:embed="rId76">
            <a:alphaModFix/>
          </a:blip>
          <a:srcRect b="0" l="0" r="0" t="0"/>
          <a:stretch/>
        </p:blipFill>
        <p:spPr>
          <a:xfrm>
            <a:off x="8414842" y="5359391"/>
            <a:ext cx="794368" cy="327284"/>
          </a:xfrm>
          <a:prstGeom prst="rect">
            <a:avLst/>
          </a:prstGeom>
          <a:noFill/>
          <a:ln>
            <a:noFill/>
          </a:ln>
        </p:spPr>
      </p:pic>
      <p:pic>
        <p:nvPicPr>
          <p:cNvPr id="502" name="Google Shape;502;p5"/>
          <p:cNvPicPr preferRelativeResize="0"/>
          <p:nvPr/>
        </p:nvPicPr>
        <p:blipFill rotWithShape="1">
          <a:blip r:embed="rId77">
            <a:alphaModFix/>
          </a:blip>
          <a:srcRect b="0" l="0" r="0" t="0"/>
          <a:stretch/>
        </p:blipFill>
        <p:spPr>
          <a:xfrm>
            <a:off x="9502238" y="5393763"/>
            <a:ext cx="755968" cy="258538"/>
          </a:xfrm>
          <a:prstGeom prst="rect">
            <a:avLst/>
          </a:prstGeom>
          <a:noFill/>
          <a:ln>
            <a:noFill/>
          </a:ln>
        </p:spPr>
      </p:pic>
      <p:pic>
        <p:nvPicPr>
          <p:cNvPr id="503" name="Google Shape;503;p5"/>
          <p:cNvPicPr preferRelativeResize="0"/>
          <p:nvPr/>
        </p:nvPicPr>
        <p:blipFill rotWithShape="1">
          <a:blip r:embed="rId78">
            <a:alphaModFix/>
          </a:blip>
          <a:srcRect b="0" l="0" r="0" t="0"/>
          <a:stretch/>
        </p:blipFill>
        <p:spPr>
          <a:xfrm>
            <a:off x="10551234" y="5325599"/>
            <a:ext cx="690293" cy="394867"/>
          </a:xfrm>
          <a:prstGeom prst="rect">
            <a:avLst/>
          </a:prstGeom>
          <a:noFill/>
          <a:ln>
            <a:noFill/>
          </a:ln>
        </p:spPr>
      </p:pic>
      <p:grpSp>
        <p:nvGrpSpPr>
          <p:cNvPr id="504" name="Google Shape;504;p5"/>
          <p:cNvGrpSpPr/>
          <p:nvPr/>
        </p:nvGrpSpPr>
        <p:grpSpPr>
          <a:xfrm>
            <a:off x="8882308" y="3542059"/>
            <a:ext cx="1293068" cy="298426"/>
            <a:chOff x="6292225" y="2539625"/>
            <a:chExt cx="969825" cy="223825"/>
          </a:xfrm>
        </p:grpSpPr>
        <p:sp>
          <p:nvSpPr>
            <p:cNvPr id="505" name="Google Shape;505;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Open Sans ExtraBold"/>
                  <a:ea typeface="Open Sans ExtraBold"/>
                  <a:cs typeface="Open Sans ExtraBold"/>
                  <a:sym typeface="Open Sans ExtraBold"/>
                </a:rPr>
                <a:t>Linux</a:t>
              </a:r>
              <a:r>
                <a:rPr b="0" i="0" lang="en-US" sz="1300" u="none" cap="none" strike="noStrike">
                  <a:solidFill>
                    <a:schemeClr val="dk1"/>
                  </a:solidFill>
                  <a:latin typeface="Open Sans"/>
                  <a:ea typeface="Open Sans"/>
                  <a:cs typeface="Open Sans"/>
                  <a:sym typeface="Open Sans"/>
                </a:rPr>
                <a:t>Boot</a:t>
              </a:r>
              <a:endParaRPr b="0" i="0" sz="1300" u="none" cap="none" strike="noStrike">
                <a:solidFill>
                  <a:schemeClr val="dk1"/>
                </a:solidFill>
                <a:latin typeface="Open Sans"/>
                <a:ea typeface="Open Sans"/>
                <a:cs typeface="Open Sans"/>
                <a:sym typeface="Open Sans"/>
              </a:endParaRPr>
            </a:p>
          </p:txBody>
        </p:sp>
        <p:pic>
          <p:nvPicPr>
            <p:cNvPr id="506" name="Google Shape;506;p5"/>
            <p:cNvPicPr preferRelativeResize="0"/>
            <p:nvPr/>
          </p:nvPicPr>
          <p:blipFill rotWithShape="1">
            <a:blip r:embed="rId79">
              <a:alphaModFix/>
            </a:blip>
            <a:srcRect b="0" l="0" r="0" t="0"/>
            <a:stretch/>
          </p:blipFill>
          <p:spPr>
            <a:xfrm>
              <a:off x="6292225" y="2539625"/>
              <a:ext cx="288675" cy="223825"/>
            </a:xfrm>
            <a:prstGeom prst="rect">
              <a:avLst/>
            </a:prstGeom>
            <a:noFill/>
            <a:ln>
              <a:noFill/>
            </a:ln>
          </p:spPr>
        </p:pic>
      </p:grpSp>
      <p:pic>
        <p:nvPicPr>
          <p:cNvPr id="507" name="Google Shape;507;p5"/>
          <p:cNvPicPr preferRelativeResize="0"/>
          <p:nvPr/>
        </p:nvPicPr>
        <p:blipFill rotWithShape="1">
          <a:blip r:embed="rId80">
            <a:alphaModFix/>
          </a:blip>
          <a:srcRect b="0" l="0" r="0" t="0"/>
          <a:stretch/>
        </p:blipFill>
        <p:spPr>
          <a:xfrm>
            <a:off x="4110747" y="5875301"/>
            <a:ext cx="1326933" cy="220044"/>
          </a:xfrm>
          <a:prstGeom prst="rect">
            <a:avLst/>
          </a:prstGeom>
          <a:noFill/>
          <a:ln>
            <a:noFill/>
          </a:ln>
        </p:spPr>
      </p:pic>
      <p:pic>
        <p:nvPicPr>
          <p:cNvPr id="508" name="Google Shape;508;p5"/>
          <p:cNvPicPr preferRelativeResize="0"/>
          <p:nvPr/>
        </p:nvPicPr>
        <p:blipFill rotWithShape="1">
          <a:blip r:embed="rId81">
            <a:alphaModFix/>
          </a:blip>
          <a:srcRect b="0" l="0" r="0" t="0"/>
          <a:stretch/>
        </p:blipFill>
        <p:spPr>
          <a:xfrm>
            <a:off x="7506457" y="5800340"/>
            <a:ext cx="1102735" cy="369964"/>
          </a:xfrm>
          <a:prstGeom prst="rect">
            <a:avLst/>
          </a:prstGeom>
          <a:noFill/>
          <a:ln>
            <a:noFill/>
          </a:ln>
        </p:spPr>
      </p:pic>
      <p:pic>
        <p:nvPicPr>
          <p:cNvPr id="509" name="Google Shape;509;p5"/>
          <p:cNvPicPr preferRelativeResize="0"/>
          <p:nvPr/>
        </p:nvPicPr>
        <p:blipFill rotWithShape="1">
          <a:blip r:embed="rId82">
            <a:alphaModFix/>
          </a:blip>
          <a:srcRect b="0" l="0" r="0" t="0"/>
          <a:stretch/>
        </p:blipFill>
        <p:spPr>
          <a:xfrm>
            <a:off x="8980112" y="5809369"/>
            <a:ext cx="925967" cy="351908"/>
          </a:xfrm>
          <a:prstGeom prst="rect">
            <a:avLst/>
          </a:prstGeom>
          <a:noFill/>
          <a:ln>
            <a:noFill/>
          </a:ln>
        </p:spPr>
      </p:pic>
      <p:pic>
        <p:nvPicPr>
          <p:cNvPr id="510" name="Google Shape;510;p5"/>
          <p:cNvPicPr preferRelativeResize="0"/>
          <p:nvPr/>
        </p:nvPicPr>
        <p:blipFill rotWithShape="1">
          <a:blip r:embed="rId83">
            <a:alphaModFix/>
          </a:blip>
          <a:srcRect b="0" l="0" r="0" t="0"/>
          <a:stretch/>
        </p:blipFill>
        <p:spPr>
          <a:xfrm>
            <a:off x="10277000" y="5873216"/>
            <a:ext cx="1238768" cy="224214"/>
          </a:xfrm>
          <a:prstGeom prst="rect">
            <a:avLst/>
          </a:prstGeom>
          <a:noFill/>
          <a:ln>
            <a:noFill/>
          </a:ln>
        </p:spPr>
      </p:pic>
      <p:pic>
        <p:nvPicPr>
          <p:cNvPr id="511" name="Google Shape;511;p5"/>
          <p:cNvPicPr preferRelativeResize="0"/>
          <p:nvPr/>
        </p:nvPicPr>
        <p:blipFill rotWithShape="1">
          <a:blip r:embed="rId84">
            <a:alphaModFix/>
          </a:blip>
          <a:srcRect b="0" l="0" r="0" t="0"/>
          <a:stretch/>
        </p:blipFill>
        <p:spPr>
          <a:xfrm>
            <a:off x="2404900" y="6363944"/>
            <a:ext cx="1078467" cy="329665"/>
          </a:xfrm>
          <a:prstGeom prst="rect">
            <a:avLst/>
          </a:prstGeom>
          <a:noFill/>
          <a:ln>
            <a:noFill/>
          </a:ln>
        </p:spPr>
      </p:pic>
      <p:pic>
        <p:nvPicPr>
          <p:cNvPr id="512" name="Google Shape;512;p5"/>
          <p:cNvPicPr preferRelativeResize="0"/>
          <p:nvPr/>
        </p:nvPicPr>
        <p:blipFill rotWithShape="1">
          <a:blip r:embed="rId85">
            <a:alphaModFix/>
          </a:blip>
          <a:srcRect b="0" l="0" r="0" t="0"/>
          <a:stretch/>
        </p:blipFill>
        <p:spPr>
          <a:xfrm>
            <a:off x="6223050" y="6378293"/>
            <a:ext cx="1156567" cy="300967"/>
          </a:xfrm>
          <a:prstGeom prst="rect">
            <a:avLst/>
          </a:prstGeom>
          <a:noFill/>
          <a:ln>
            <a:noFill/>
          </a:ln>
        </p:spPr>
      </p:pic>
      <p:pic>
        <p:nvPicPr>
          <p:cNvPr id="513" name="Google Shape;513;p5"/>
          <p:cNvPicPr preferRelativeResize="0"/>
          <p:nvPr/>
        </p:nvPicPr>
        <p:blipFill rotWithShape="1">
          <a:blip r:embed="rId86">
            <a:alphaModFix/>
          </a:blip>
          <a:srcRect b="0" l="0" r="0" t="0"/>
          <a:stretch/>
        </p:blipFill>
        <p:spPr>
          <a:xfrm>
            <a:off x="7592261" y="6352010"/>
            <a:ext cx="444688" cy="353535"/>
          </a:xfrm>
          <a:prstGeom prst="rect">
            <a:avLst/>
          </a:prstGeom>
          <a:noFill/>
          <a:ln>
            <a:noFill/>
          </a:ln>
        </p:spPr>
      </p:pic>
      <p:pic>
        <p:nvPicPr>
          <p:cNvPr id="514" name="Google Shape;514;p5"/>
          <p:cNvPicPr preferRelativeResize="0"/>
          <p:nvPr/>
        </p:nvPicPr>
        <p:blipFill rotWithShape="1">
          <a:blip r:embed="rId87">
            <a:alphaModFix/>
          </a:blip>
          <a:srcRect b="0" l="0" r="0" t="0"/>
          <a:stretch/>
        </p:blipFill>
        <p:spPr>
          <a:xfrm>
            <a:off x="8249591" y="6318410"/>
            <a:ext cx="1598531" cy="420733"/>
          </a:xfrm>
          <a:prstGeom prst="rect">
            <a:avLst/>
          </a:prstGeom>
          <a:noFill/>
          <a:ln>
            <a:noFill/>
          </a:ln>
        </p:spPr>
      </p:pic>
      <p:pic>
        <p:nvPicPr>
          <p:cNvPr id="515" name="Google Shape;515;p5"/>
          <p:cNvPicPr preferRelativeResize="0"/>
          <p:nvPr/>
        </p:nvPicPr>
        <p:blipFill rotWithShape="1">
          <a:blip r:embed="rId88">
            <a:alphaModFix/>
          </a:blip>
          <a:srcRect b="0" l="0" r="0" t="0"/>
          <a:stretch/>
        </p:blipFill>
        <p:spPr>
          <a:xfrm>
            <a:off x="10060768" y="6436317"/>
            <a:ext cx="1795232" cy="184920"/>
          </a:xfrm>
          <a:prstGeom prst="rect">
            <a:avLst/>
          </a:prstGeom>
          <a:noFill/>
          <a:ln>
            <a:noFill/>
          </a:ln>
        </p:spPr>
      </p:pic>
      <p:sp>
        <p:nvSpPr>
          <p:cNvPr id="516" name="Google Shape;516;p5"/>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descr="Screen Shot 2021-02-22 at 4.26.37 PM.png" id="521" name="Google Shape;521;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522" name="Google Shape;522;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523" name="Google Shape;523;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29" name="Google Shape;529;p7"/>
          <p:cNvGrpSpPr/>
          <p:nvPr/>
        </p:nvGrpSpPr>
        <p:grpSpPr>
          <a:xfrm>
            <a:off x="449249" y="2408673"/>
            <a:ext cx="1935202" cy="1527203"/>
            <a:chOff x="0" y="-1"/>
            <a:chExt cx="1935201" cy="1527202"/>
          </a:xfrm>
        </p:grpSpPr>
        <p:sp>
          <p:nvSpPr>
            <p:cNvPr id="530" name="Google Shape;53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1" name="Google Shape;53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532" name="Google Shape;532;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33" name="Google Shape;533;p7"/>
          <p:cNvGrpSpPr/>
          <p:nvPr/>
        </p:nvGrpSpPr>
        <p:grpSpPr>
          <a:xfrm>
            <a:off x="2788824" y="2408673"/>
            <a:ext cx="1935202" cy="1527203"/>
            <a:chOff x="0" y="-1"/>
            <a:chExt cx="1935201" cy="1527202"/>
          </a:xfrm>
        </p:grpSpPr>
        <p:sp>
          <p:nvSpPr>
            <p:cNvPr id="534" name="Google Shape;53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5" name="Google Shape;535;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536" name="Google Shape;536;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37" name="Google Shape;537;p7"/>
          <p:cNvGrpSpPr/>
          <p:nvPr/>
        </p:nvGrpSpPr>
        <p:grpSpPr>
          <a:xfrm>
            <a:off x="5128399" y="2408673"/>
            <a:ext cx="1935202" cy="1527203"/>
            <a:chOff x="0" y="-1"/>
            <a:chExt cx="1935201" cy="1527202"/>
          </a:xfrm>
        </p:grpSpPr>
        <p:sp>
          <p:nvSpPr>
            <p:cNvPr id="538" name="Google Shape;538;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9" name="Google Shape;53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540" name="Google Shape;540;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1" name="Google Shape;541;p7"/>
          <p:cNvGrpSpPr/>
          <p:nvPr/>
        </p:nvGrpSpPr>
        <p:grpSpPr>
          <a:xfrm>
            <a:off x="7467973" y="2408673"/>
            <a:ext cx="1935202" cy="1527203"/>
            <a:chOff x="0" y="-1"/>
            <a:chExt cx="1935201" cy="1527202"/>
          </a:xfrm>
        </p:grpSpPr>
        <p:sp>
          <p:nvSpPr>
            <p:cNvPr id="542" name="Google Shape;54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43" name="Google Shape;54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544" name="Google Shape;544;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5" name="Google Shape;545;p7"/>
          <p:cNvGrpSpPr/>
          <p:nvPr/>
        </p:nvGrpSpPr>
        <p:grpSpPr>
          <a:xfrm>
            <a:off x="9807550" y="2408673"/>
            <a:ext cx="1935202" cy="1527203"/>
            <a:chOff x="0" y="-1"/>
            <a:chExt cx="1935201" cy="1527202"/>
          </a:xfrm>
        </p:grpSpPr>
        <p:sp>
          <p:nvSpPr>
            <p:cNvPr id="546" name="Google Shape;54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47" name="Google Shape;54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548" name="Google Shape;548;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9" name="Google Shape;549;p7"/>
          <p:cNvGrpSpPr/>
          <p:nvPr/>
        </p:nvGrpSpPr>
        <p:grpSpPr>
          <a:xfrm>
            <a:off x="449249" y="4317849"/>
            <a:ext cx="1935202" cy="1527203"/>
            <a:chOff x="0" y="-1"/>
            <a:chExt cx="1935201" cy="1527202"/>
          </a:xfrm>
        </p:grpSpPr>
        <p:sp>
          <p:nvSpPr>
            <p:cNvPr id="550" name="Google Shape;55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1" name="Google Shape;55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552" name="Google Shape;552;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53" name="Google Shape;553;p7"/>
          <p:cNvGrpSpPr/>
          <p:nvPr/>
        </p:nvGrpSpPr>
        <p:grpSpPr>
          <a:xfrm>
            <a:off x="2788824" y="4317849"/>
            <a:ext cx="1935202" cy="1527203"/>
            <a:chOff x="0" y="-1"/>
            <a:chExt cx="1935201" cy="1527202"/>
          </a:xfrm>
        </p:grpSpPr>
        <p:sp>
          <p:nvSpPr>
            <p:cNvPr id="554" name="Google Shape;55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5" name="Google Shape;55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556" name="Google Shape;556;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57" name="Google Shape;557;p7"/>
          <p:cNvGrpSpPr/>
          <p:nvPr/>
        </p:nvGrpSpPr>
        <p:grpSpPr>
          <a:xfrm>
            <a:off x="5128399" y="4317849"/>
            <a:ext cx="1935202" cy="1527203"/>
            <a:chOff x="0" y="-1"/>
            <a:chExt cx="1935201" cy="1527202"/>
          </a:xfrm>
        </p:grpSpPr>
        <p:sp>
          <p:nvSpPr>
            <p:cNvPr id="558" name="Google Shape;55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9" name="Google Shape;559;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560" name="Google Shape;560;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61" name="Google Shape;561;p7"/>
          <p:cNvGrpSpPr/>
          <p:nvPr/>
        </p:nvGrpSpPr>
        <p:grpSpPr>
          <a:xfrm>
            <a:off x="7467973" y="4317849"/>
            <a:ext cx="1935202" cy="1527203"/>
            <a:chOff x="0" y="-1"/>
            <a:chExt cx="1935201" cy="1527202"/>
          </a:xfrm>
        </p:grpSpPr>
        <p:sp>
          <p:nvSpPr>
            <p:cNvPr id="562" name="Google Shape;56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63" name="Google Shape;56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564" name="Google Shape;564;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65" name="Google Shape;565;p7"/>
          <p:cNvGrpSpPr/>
          <p:nvPr/>
        </p:nvGrpSpPr>
        <p:grpSpPr>
          <a:xfrm>
            <a:off x="9807550" y="4317849"/>
            <a:ext cx="1935202" cy="1527203"/>
            <a:chOff x="0" y="-1"/>
            <a:chExt cx="1935201" cy="1527202"/>
          </a:xfrm>
        </p:grpSpPr>
        <p:sp>
          <p:nvSpPr>
            <p:cNvPr id="566" name="Google Shape;56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67" name="Google Shape;56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568" name="Google Shape;568;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Arial"/>
                <a:ea typeface="Arial"/>
                <a:cs typeface="Arial"/>
                <a:sym typeface="Arial"/>
              </a:rPr>
              <a:t>Open Source: Innovation Accelerator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5-2026 Board Meeting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Open Source Days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